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801600" cy="9601200" type="A3"/>
  <p:notesSz cx="6858000" cy="9144000"/>
  <p:defaultTextStyle>
    <a:defPPr>
      <a:defRPr lang="es-EC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6AD"/>
    <a:srgbClr val="D81ECF"/>
    <a:srgbClr val="E80EDE"/>
    <a:srgbClr val="FF6D4B"/>
    <a:srgbClr val="D6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ara Trejoooo" userId="14d152b4e34cdde2" providerId="Windows Live" clId="Web-{ADF4DB15-D628-4E30-AF8F-8E4A195A4676}"/>
    <pc:docChg chg="modSld">
      <pc:chgData name="Kiara Trejoooo" userId="14d152b4e34cdde2" providerId="Windows Live" clId="Web-{ADF4DB15-D628-4E30-AF8F-8E4A195A4676}" dt="2018-10-23T22:32:08.493" v="1"/>
      <pc:docMkLst>
        <pc:docMk/>
      </pc:docMkLst>
      <pc:sldChg chg="addSp delSp">
        <pc:chgData name="Kiara Trejoooo" userId="14d152b4e34cdde2" providerId="Windows Live" clId="Web-{ADF4DB15-D628-4E30-AF8F-8E4A195A4676}" dt="2018-10-23T22:32:08.493" v="1"/>
        <pc:sldMkLst>
          <pc:docMk/>
          <pc:sldMk cId="3516043257" sldId="256"/>
        </pc:sldMkLst>
        <pc:picChg chg="add del">
          <ac:chgData name="Kiara Trejoooo" userId="14d152b4e34cdde2" providerId="Windows Live" clId="Web-{ADF4DB15-D628-4E30-AF8F-8E4A195A4676}" dt="2018-10-23T22:32:08.493" v="1"/>
          <ac:picMkLst>
            <pc:docMk/>
            <pc:sldMk cId="3516043257" sldId="256"/>
            <ac:picMk id="104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144" y="1062533"/>
            <a:ext cx="10561320" cy="499262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2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53" y="6237869"/>
            <a:ext cx="10561320" cy="1600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 algn="ctr">
              <a:buNone/>
              <a:defRPr sz="3360"/>
            </a:lvl2pPr>
            <a:lvl3pPr marL="1280160" indent="0" algn="ctr">
              <a:buNone/>
              <a:defRPr sz="336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0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903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80692"/>
            <a:ext cx="2760345" cy="806038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80691"/>
            <a:ext cx="8121015" cy="806038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50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81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062533"/>
            <a:ext cx="10561320" cy="499262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6234379"/>
            <a:ext cx="10561320" cy="1600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5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2584028"/>
            <a:ext cx="5184648" cy="56327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16" y="2584031"/>
            <a:ext cx="5184648" cy="56327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91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44" y="3615268"/>
            <a:ext cx="5184648" cy="46014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8816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816" y="3615268"/>
            <a:ext cx="5184648" cy="460146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137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226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01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253330" cy="96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242074" y="0"/>
            <a:ext cx="67208" cy="96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32103"/>
            <a:ext cx="3360420" cy="3200400"/>
          </a:xfrm>
        </p:spPr>
        <p:txBody>
          <a:bodyPr anchor="b">
            <a:norm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33" y="1024128"/>
            <a:ext cx="7013150" cy="73609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096512"/>
            <a:ext cx="3360420" cy="47307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8788" y="9043701"/>
            <a:ext cx="2749436" cy="511175"/>
          </a:xfrm>
        </p:spPr>
        <p:txBody>
          <a:bodyPr/>
          <a:lstStyle>
            <a:lvl1pPr algn="l">
              <a:defRPr/>
            </a:lvl1pPr>
          </a:lstStyle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0630" y="9043701"/>
            <a:ext cx="4880610" cy="51117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31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934200"/>
            <a:ext cx="12798267" cy="266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881106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7104888"/>
            <a:ext cx="10625328" cy="1152144"/>
          </a:xfrm>
        </p:spPr>
        <p:txBody>
          <a:bodyPr tIns="0" bIns="0" anchor="b">
            <a:no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801585" cy="688110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480">
                <a:solidFill>
                  <a:schemeClr val="bg1"/>
                </a:solidFill>
              </a:defRPr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3" y="8269834"/>
            <a:ext cx="10625328" cy="83210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40"/>
              </a:spcAft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47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961120"/>
            <a:ext cx="12801601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8868042"/>
            <a:ext cx="12801601" cy="9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3" y="2584028"/>
            <a:ext cx="10561321" cy="56327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46" y="9043701"/>
            <a:ext cx="259588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rgbClr val="FFFFFF"/>
                </a:solidFill>
              </a:defRPr>
            </a:lvl1pPr>
          </a:lstStyle>
          <a:p>
            <a:fld id="{F5BF45CA-34C1-48FA-84FC-AC920D0FAE2D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0495" y="9043701"/>
            <a:ext cx="506394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5482" y="9043701"/>
            <a:ext cx="1377627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rgbClr val="FFFFFF"/>
                </a:solidFill>
              </a:defRPr>
            </a:lvl1pPr>
          </a:lstStyle>
          <a:p>
            <a:fld id="{BB5D14D1-103C-432A-B8E6-84805AC8BF8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253209" y="2432983"/>
            <a:ext cx="104653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9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85000"/>
        </a:lnSpc>
        <a:spcBef>
          <a:spcPct val="0"/>
        </a:spcBef>
        <a:buNone/>
        <a:defRPr sz="6720" kern="1200" spc="-7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7667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3699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49731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05763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4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2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0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38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de flecha 20"/>
          <p:cNvCxnSpPr/>
          <p:nvPr/>
        </p:nvCxnSpPr>
        <p:spPr>
          <a:xfrm flipV="1">
            <a:off x="10094976" y="7541676"/>
            <a:ext cx="1024128" cy="7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3218688" y="3803904"/>
            <a:ext cx="6876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atin typeface="Franklin Gothic Heavy" panose="020B0903020102020204" pitchFamily="34" charset="0"/>
              </a:rPr>
              <a:t>CONSEJOS EN CASO DE TEMBLOR</a:t>
            </a:r>
            <a:endParaRPr lang="es-EC" sz="5400" dirty="0">
              <a:latin typeface="Franklin Gothic Heavy" panose="020B0903020102020204" pitchFamily="34" charset="0"/>
            </a:endParaRPr>
          </a:p>
        </p:txBody>
      </p:sp>
      <p:pic>
        <p:nvPicPr>
          <p:cNvPr id="1026" name="Picture 2" descr="Resultado de imagen para TERREM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" y="3657600"/>
            <a:ext cx="2917063" cy="23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10" y="3830092"/>
            <a:ext cx="2161158" cy="216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dondear rectángulo de esquina diagonal 13"/>
          <p:cNvSpPr/>
          <p:nvPr/>
        </p:nvSpPr>
        <p:spPr>
          <a:xfrm>
            <a:off x="114362" y="278178"/>
            <a:ext cx="3913569" cy="2791021"/>
          </a:xfrm>
          <a:prstGeom prst="round2DiagRect">
            <a:avLst/>
          </a:prstGeom>
          <a:solidFill>
            <a:schemeClr val="accent2"/>
          </a:solidFill>
          <a:ln/>
          <a:effectLst>
            <a:outerShdw blurRad="38100" dist="25400" dir="2700000" algn="br" rotWithShape="0">
              <a:srgbClr val="000000">
                <a:alpha val="60000"/>
              </a:srgbClr>
            </a:outerShdw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146304" y="946844"/>
            <a:ext cx="1993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Todo va a estar bien, intenta no gritar y mantén la calma . Va a durar muy poco tiempo </a:t>
            </a:r>
            <a:endParaRPr lang="es-EC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3152" y="401956"/>
            <a:ext cx="3858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latin typeface="Berlin Sans FB Demi" panose="020E0802020502020306" pitchFamily="34" charset="0"/>
              </a:rPr>
              <a:t>PERMANECER TRANQUILOS.</a:t>
            </a:r>
            <a:endParaRPr lang="es-EC" sz="2100" b="1" dirty="0">
              <a:latin typeface="Berlin Sans FB Demi" panose="020E0802020502020306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363456" y="981666"/>
            <a:ext cx="2414016" cy="183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034" name="Picture 10" descr="Resultado de imagen para tranquilid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96" y="981666"/>
            <a:ext cx="1645437" cy="164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dondear rectángulo de esquina diagonal 15"/>
          <p:cNvSpPr/>
          <p:nvPr/>
        </p:nvSpPr>
        <p:spPr>
          <a:xfrm>
            <a:off x="8467344" y="364350"/>
            <a:ext cx="3959352" cy="2802836"/>
          </a:xfrm>
          <a:prstGeom prst="round2DiagRect">
            <a:avLst/>
          </a:prstGeom>
          <a:solidFill>
            <a:schemeClr val="accent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8979408" y="405814"/>
            <a:ext cx="3447288" cy="74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>
                <a:latin typeface="Berlin Sans FB Demi" panose="020E0802020502020306" pitchFamily="34" charset="0"/>
              </a:rPr>
              <a:t>PONTE LAS MANOS SOBRE LA CABEZA.</a:t>
            </a:r>
            <a:endParaRPr lang="es-EC" sz="2100" b="1" dirty="0">
              <a:latin typeface="Berlin Sans FB Demi" panose="020E0802020502020306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563356" y="1120087"/>
            <a:ext cx="2139696" cy="204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Si no puedes salir, cúbrase con ambas manos la cabeza colocándola junto a las rodillas </a:t>
            </a:r>
            <a:endParaRPr lang="es-EC" dirty="0"/>
          </a:p>
        </p:txBody>
      </p:sp>
      <p:pic>
        <p:nvPicPr>
          <p:cNvPr id="1038" name="Picture 14" descr="Resultado de imagen para manos en la cabeza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580"/>
          <a:stretch/>
        </p:blipFill>
        <p:spPr bwMode="auto">
          <a:xfrm>
            <a:off x="10799064" y="1331067"/>
            <a:ext cx="1490472" cy="1303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dondear rectángulo de esquina diagonal 17"/>
          <p:cNvSpPr/>
          <p:nvPr/>
        </p:nvSpPr>
        <p:spPr>
          <a:xfrm>
            <a:off x="8618220" y="6194948"/>
            <a:ext cx="3863340" cy="2512393"/>
          </a:xfrm>
          <a:prstGeom prst="round2DiagRect">
            <a:avLst/>
          </a:prstGeom>
          <a:solidFill>
            <a:schemeClr val="accent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8867394" y="6342622"/>
            <a:ext cx="2251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Berlin Sans FB Demi" panose="020E0802020502020306" pitchFamily="34" charset="0"/>
              </a:rPr>
              <a:t>IR AL PUNTO DE ENCUENTRO.</a:t>
            </a:r>
            <a:endParaRPr lang="es-EC" sz="2100" dirty="0">
              <a:latin typeface="Berlin Sans FB Demi" panose="020E0802020502020306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867394" y="7081286"/>
            <a:ext cx="1931670" cy="139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¿Sabias que en caso de un sismo?. </a:t>
            </a:r>
          </a:p>
          <a:p>
            <a:r>
              <a:rPr lang="es-ES" dirty="0"/>
              <a:t>Ir ……………</a:t>
            </a:r>
            <a:endParaRPr lang="es-EC" dirty="0"/>
          </a:p>
        </p:txBody>
      </p:sp>
      <p:sp>
        <p:nvSpPr>
          <p:cNvPr id="23" name="Redondear rectángulo de esquina diagonal 22"/>
          <p:cNvSpPr/>
          <p:nvPr/>
        </p:nvSpPr>
        <p:spPr>
          <a:xfrm>
            <a:off x="162306" y="6194948"/>
            <a:ext cx="3954779" cy="2572097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589662" y="6342622"/>
            <a:ext cx="2633472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Berlin Sans FB Demi" panose="020E0802020502020306" pitchFamily="34" charset="0"/>
              </a:rPr>
              <a:t>SALIR DEL AULA.</a:t>
            </a:r>
            <a:endParaRPr lang="es-EC" sz="2100" dirty="0">
              <a:latin typeface="Berlin Sans FB Demi" panose="020E0802020502020306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69290" y="6699544"/>
            <a:ext cx="1842390" cy="204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Ayuda a tus a tus compañeros a salir  en silencio y sin correr del aula. </a:t>
            </a:r>
            <a:endParaRPr lang="es-EC" dirty="0"/>
          </a:p>
        </p:txBody>
      </p:sp>
      <p:pic>
        <p:nvPicPr>
          <p:cNvPr id="1042" name="Picture 18" descr="Resultado de imagen para corr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18" y="6908424"/>
            <a:ext cx="1405254" cy="15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6960869" y="9006396"/>
            <a:ext cx="5465827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Kiara</a:t>
            </a:r>
            <a:r>
              <a:rPr lang="es-ES" dirty="0"/>
              <a:t> Alexandra Trejo Grijalva.</a:t>
            </a:r>
            <a:endParaRPr lang="es-EC" dirty="0"/>
          </a:p>
        </p:txBody>
      </p:sp>
      <p:pic>
        <p:nvPicPr>
          <p:cNvPr id="2" name="Picture 2" descr="Resultado de imagen para IR AL PUNTO D ENCUENTR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893" y="6850741"/>
            <a:ext cx="1615772" cy="16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48639" y="333911"/>
            <a:ext cx="11649456" cy="6155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400" b="1" dirty="0" smtClean="0">
                <a:latin typeface="Comic Sans MS" panose="030F0702030302020204" pitchFamily="66" charset="0"/>
              </a:rPr>
              <a:t>ALIMENTOS SALUDABLES PARA EL SER HUMANO.</a:t>
            </a:r>
            <a:endParaRPr lang="es-CO" sz="3400" b="1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Resultado de imagen para FIGURA HUM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43" y="2322686"/>
            <a:ext cx="1239692" cy="621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iramide alimenticia saluda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/>
          <a:stretch/>
        </p:blipFill>
        <p:spPr bwMode="auto">
          <a:xfrm>
            <a:off x="3670445" y="2359152"/>
            <a:ext cx="5691550" cy="63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/>
          <p:cNvCxnSpPr/>
          <p:nvPr/>
        </p:nvCxnSpPr>
        <p:spPr>
          <a:xfrm>
            <a:off x="8577072" y="7900416"/>
            <a:ext cx="784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8065008" y="6780562"/>
            <a:ext cx="1296987" cy="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7808976" y="6103905"/>
            <a:ext cx="1553019" cy="2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7589520" y="5413248"/>
            <a:ext cx="1772475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260336" y="4828032"/>
            <a:ext cx="2101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7022592" y="4050792"/>
            <a:ext cx="2339403" cy="3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6729984" y="3163603"/>
            <a:ext cx="2632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9544875" y="2912782"/>
            <a:ext cx="2999232" cy="4181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omic Sans MS" panose="030F0702030302020204" pitchFamily="66" charset="0"/>
              </a:rPr>
              <a:t>DULCES Y GRASAS </a:t>
            </a:r>
            <a:endParaRPr lang="es-CO" b="1" dirty="0">
              <a:latin typeface="Comic Sans MS" panose="030F0702030302020204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9569259" y="3723550"/>
            <a:ext cx="2999232" cy="418128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omic Sans MS" panose="030F0702030302020204" pitchFamily="66" charset="0"/>
              </a:rPr>
              <a:t>LACTEOS Y YOGURT</a:t>
            </a:r>
            <a:endParaRPr lang="es-CO" b="1" dirty="0">
              <a:latin typeface="Comic Sans MS" panose="030F0702030302020204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569259" y="4308766"/>
            <a:ext cx="2999232" cy="743922"/>
          </a:xfrm>
          <a:prstGeom prst="rect">
            <a:avLst/>
          </a:prstGeom>
          <a:solidFill>
            <a:srgbClr val="FF6D4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omic Sans MS" panose="030F0702030302020204" pitchFamily="66" charset="0"/>
              </a:rPr>
              <a:t>CARNES ROJAS Y BLANCAS</a:t>
            </a:r>
            <a:endParaRPr lang="es-CO" b="1" dirty="0">
              <a:latin typeface="Comic Sans MS" panose="030F0702030302020204" pitchFamily="66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9569259" y="5168302"/>
            <a:ext cx="2999232" cy="418128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omic Sans MS" panose="030F0702030302020204" pitchFamily="66" charset="0"/>
              </a:rPr>
              <a:t>FRUTAS Y JUGOS </a:t>
            </a:r>
            <a:endParaRPr lang="es-CO" b="1" dirty="0">
              <a:latin typeface="Comic Sans MS" panose="030F0702030302020204" pitchFamily="66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9550971" y="5716942"/>
            <a:ext cx="2999232" cy="74392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omic Sans MS" panose="030F0702030302020204" pitchFamily="66" charset="0"/>
              </a:rPr>
              <a:t>CARBOHIDRATOS Y CEREALES  </a:t>
            </a:r>
            <a:endParaRPr lang="es-CO" b="1" dirty="0">
              <a:latin typeface="Comic Sans MS" panose="030F0702030302020204" pitchFamily="66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9569259" y="6558190"/>
            <a:ext cx="2999232" cy="418128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Comic Sans MS" panose="030F0702030302020204" pitchFamily="66" charset="0"/>
              </a:rPr>
              <a:t>AGUA </a:t>
            </a:r>
            <a:endParaRPr lang="es-CO" b="1" dirty="0">
              <a:latin typeface="Comic Sans MS" panose="030F0702030302020204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9587547" y="7051966"/>
            <a:ext cx="2999232" cy="1721305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omic Sans MS" panose="030F0702030302020204" pitchFamily="66" charset="0"/>
              </a:rPr>
              <a:t>REALIZAR DEPORTE DIARIAMENTE PARA MANTENER UN BUEN METABOLISMOS </a:t>
            </a: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40" name="Imagen 39" descr="Resultado de imagen para infografia alimentos saludab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5277" r="65206" b="57879"/>
          <a:stretch/>
        </p:blipFill>
        <p:spPr bwMode="auto">
          <a:xfrm>
            <a:off x="939529" y="1127069"/>
            <a:ext cx="1746505" cy="1096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n 40" descr="Resultado de imagen para infografia alimentos saludab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42341" r="66046" b="28407"/>
          <a:stretch/>
        </p:blipFill>
        <p:spPr bwMode="auto">
          <a:xfrm>
            <a:off x="2795762" y="1031986"/>
            <a:ext cx="1809750" cy="127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n 41" descr="Resultado de imagen para infografia alimentos saludab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70057" r="65543" b="3086"/>
          <a:stretch/>
        </p:blipFill>
        <p:spPr bwMode="auto">
          <a:xfrm>
            <a:off x="4568936" y="1010126"/>
            <a:ext cx="1827530" cy="1171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n 42" descr="Resultado de imagen para infografia alimentos saludab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3" t="15495" r="2739" b="57873"/>
          <a:stretch/>
        </p:blipFill>
        <p:spPr bwMode="auto">
          <a:xfrm>
            <a:off x="6542770" y="1092113"/>
            <a:ext cx="1724025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Imagen 43" descr="Resultado de imagen para infografia alimentos saludab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2" t="42340" r="2230" b="29718"/>
          <a:stretch/>
        </p:blipFill>
        <p:spPr bwMode="auto">
          <a:xfrm>
            <a:off x="8451834" y="1046702"/>
            <a:ext cx="1714500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 descr="Resultado de imagen para infografia alimentos saludab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1" t="71148" r="1801" b="1153"/>
          <a:stretch/>
        </p:blipFill>
        <p:spPr bwMode="auto">
          <a:xfrm>
            <a:off x="10351373" y="1077135"/>
            <a:ext cx="1700419" cy="1208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8" name="Picture 10" descr="Resultado de imagen para infografia alimentos saludab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5072"/>
            <a:ext cx="1851009" cy="17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54863" y="2382756"/>
            <a:ext cx="2157270" cy="12464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COMIDA NO SALUDABLE</a:t>
            </a:r>
            <a:endParaRPr lang="es-CO" sz="25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Multiplicar 30"/>
          <p:cNvSpPr/>
          <p:nvPr/>
        </p:nvSpPr>
        <p:spPr>
          <a:xfrm>
            <a:off x="293693" y="3643155"/>
            <a:ext cx="1113394" cy="19721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60" name="Picture 12" descr="Resultado de imagen para SALCHIPA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6" y="5529393"/>
            <a:ext cx="2104793" cy="14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Multiplicar 49"/>
          <p:cNvSpPr/>
          <p:nvPr/>
        </p:nvSpPr>
        <p:spPr>
          <a:xfrm>
            <a:off x="391229" y="5185443"/>
            <a:ext cx="1113394" cy="19721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62" name="Picture 14" descr="Resultado de imagen para coca co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0" y="6978814"/>
            <a:ext cx="1884478" cy="18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Multiplicar 51"/>
          <p:cNvSpPr/>
          <p:nvPr/>
        </p:nvSpPr>
        <p:spPr>
          <a:xfrm>
            <a:off x="397325" y="7166643"/>
            <a:ext cx="1113394" cy="197218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CuadroTexto 53"/>
          <p:cNvSpPr txBox="1"/>
          <p:nvPr/>
        </p:nvSpPr>
        <p:spPr>
          <a:xfrm>
            <a:off x="6960869" y="9006396"/>
            <a:ext cx="5465827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Kiara</a:t>
            </a:r>
            <a:r>
              <a:rPr lang="es-ES" dirty="0"/>
              <a:t> Alexandra Trejo Grijalva.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06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60869" y="9006396"/>
            <a:ext cx="5465827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/>
              <a:t>Kiara</a:t>
            </a:r>
            <a:r>
              <a:rPr lang="es-ES" dirty="0"/>
              <a:t> Alexandra Trejo Grijalva.</a:t>
            </a:r>
            <a:endParaRPr lang="es-EC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8227" r="18943" b="8105"/>
          <a:stretch/>
        </p:blipFill>
        <p:spPr bwMode="auto">
          <a:xfrm>
            <a:off x="4081051" y="129795"/>
            <a:ext cx="4700017" cy="62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de cancer de 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8" y="13715"/>
            <a:ext cx="402053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de cancer de m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17" y="6255638"/>
            <a:ext cx="8747302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de cancer de ma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99616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Resultado de imagen para de cancer de mam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 r="3842" b="53691"/>
          <a:stretch/>
        </p:blipFill>
        <p:spPr bwMode="auto">
          <a:xfrm>
            <a:off x="-106491" y="2753679"/>
            <a:ext cx="3737231" cy="2103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1068" y="2332989"/>
            <a:ext cx="3996912" cy="3657917"/>
          </a:xfrm>
          <a:prstGeom prst="rect">
            <a:avLst/>
          </a:prstGeom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8" y="4856798"/>
            <a:ext cx="3534649" cy="403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6560" b="20421"/>
          <a:stretch/>
        </p:blipFill>
        <p:spPr bwMode="auto">
          <a:xfrm>
            <a:off x="1657051" y="129795"/>
            <a:ext cx="3401567" cy="27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1363691" y="58022"/>
            <a:ext cx="3463590" cy="621577"/>
          </a:xfrm>
          <a:prstGeom prst="ellipse">
            <a:avLst/>
          </a:prstGeom>
          <a:solidFill>
            <a:srgbClr val="F00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PREVENCIÓN PRIMARIA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16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1635</TotalTime>
  <Words>140</Words>
  <Application>Microsoft Office PowerPoint</Application>
  <PresentationFormat>Papel A3 (297 x 420 mm)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Comic Sans MS</vt:lpstr>
      <vt:lpstr>Franklin Gothic Heavy</vt:lpstr>
      <vt:lpstr>Retrospección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 PUCESE</dc:creator>
  <cp:lastModifiedBy>Usuario de Windows</cp:lastModifiedBy>
  <cp:revision>26</cp:revision>
  <dcterms:created xsi:type="dcterms:W3CDTF">2018-10-21T16:23:23Z</dcterms:created>
  <dcterms:modified xsi:type="dcterms:W3CDTF">2018-11-11T17:11:47Z</dcterms:modified>
</cp:coreProperties>
</file>