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</p:sldMasterIdLst>
  <p:notesMasterIdLst>
    <p:notesMasterId r:id="rId11"/>
  </p:notesMasterIdLst>
  <p:sldIdLst>
    <p:sldId id="261" r:id="rId2"/>
    <p:sldId id="259" r:id="rId3"/>
    <p:sldId id="256" r:id="rId4"/>
    <p:sldId id="258" r:id="rId5"/>
    <p:sldId id="260" r:id="rId6"/>
    <p:sldId id="257" r:id="rId7"/>
    <p:sldId id="263" r:id="rId8"/>
    <p:sldId id="262" r:id="rId9"/>
    <p:sldId id="270" r:id="rId10"/>
  </p:sldIdLst>
  <p:sldSz cx="9144000" cy="5143500" type="screen16x9"/>
  <p:notesSz cx="6858000" cy="9144000"/>
  <p:embeddedFontLst>
    <p:embeddedFont>
      <p:font typeface="Dancing Script" panose="020B0604020202020204" charset="0"/>
      <p:regular r:id="rId12"/>
      <p:bold r:id="rId13"/>
    </p:embeddedFont>
    <p:embeddedFont>
      <p:font typeface="Delius Swash Caps" panose="020B0604020202020204" charset="0"/>
      <p:regular r:id="rId14"/>
    </p:embeddedFont>
    <p:embeddedFont>
      <p:font typeface="Roboto Condensed Light" panose="02000000000000000000" pitchFamily="2" charset="0"/>
      <p:regular r:id="rId15"/>
      <p: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D7C0C49-4D4C-4437-83E1-2820C9271BD9}">
  <a:tblStyle styleId="{9D7C0C49-4D4C-4437-83E1-2820C9271BD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d1982dd69e_0_20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d1982dd69e_0_20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108c4d3baac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108c4d3baac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108c4d3baa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108c4d3baa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0a259dcb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10a259dcb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9" name="Google Shape;2409;gd1982dd69e_0_20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0" name="Google Shape;2410;gd1982dd69e_0_20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0a259dcb6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0a259dcb6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10a259dcb6a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10a259dcb6a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001400" y="1217528"/>
            <a:ext cx="55818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5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666200" y="3517936"/>
            <a:ext cx="4252200" cy="48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675588" y="47080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485413" y="10536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14550" y="6161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97325" y="45371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989588" y="3951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800675" y="43407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541184" y="829733"/>
            <a:ext cx="686239" cy="223927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553320" y="4416698"/>
            <a:ext cx="545748" cy="159103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209938" y="808050"/>
            <a:ext cx="39693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4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1577775" y="2240950"/>
            <a:ext cx="5233800" cy="20967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4140013" y="4738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1"/>
          <p:cNvSpPr/>
          <p:nvPr/>
        </p:nvSpPr>
        <p:spPr>
          <a:xfrm>
            <a:off x="7252938" y="48649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1"/>
          <p:cNvSpPr/>
          <p:nvPr/>
        </p:nvSpPr>
        <p:spPr>
          <a:xfrm>
            <a:off x="1577775" y="4862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1"/>
          <p:cNvSpPr/>
          <p:nvPr/>
        </p:nvSpPr>
        <p:spPr>
          <a:xfrm>
            <a:off x="2436525" y="4408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1"/>
          <p:cNvSpPr/>
          <p:nvPr/>
        </p:nvSpPr>
        <p:spPr>
          <a:xfrm>
            <a:off x="321600" y="32960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1"/>
          <p:cNvSpPr/>
          <p:nvPr/>
        </p:nvSpPr>
        <p:spPr>
          <a:xfrm>
            <a:off x="6286213" y="8713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1"/>
          <p:cNvSpPr/>
          <p:nvPr/>
        </p:nvSpPr>
        <p:spPr>
          <a:xfrm>
            <a:off x="7368825" y="3208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401325" y="603563"/>
            <a:ext cx="311900" cy="3147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224504" y="1491052"/>
            <a:ext cx="288974" cy="174350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39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39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9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9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39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39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0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0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0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0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0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4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62" name="Google Shape;1762;p4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41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1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1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1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1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1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Google Shape;1805;p4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806" name="Google Shape;1806;p4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1" name="Google Shape;1831;p42"/>
          <p:cNvSpPr/>
          <p:nvPr/>
        </p:nvSpPr>
        <p:spPr>
          <a:xfrm>
            <a:off x="3965250" y="9582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2"/>
          <p:cNvSpPr/>
          <p:nvPr/>
        </p:nvSpPr>
        <p:spPr>
          <a:xfrm>
            <a:off x="208500" y="28786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2"/>
          <p:cNvSpPr/>
          <p:nvPr/>
        </p:nvSpPr>
        <p:spPr>
          <a:xfrm>
            <a:off x="4673538" y="44460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2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2"/>
          <p:cNvSpPr/>
          <p:nvPr/>
        </p:nvSpPr>
        <p:spPr>
          <a:xfrm>
            <a:off x="8579100" y="15605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2"/>
          <p:cNvSpPr/>
          <p:nvPr/>
        </p:nvSpPr>
        <p:spPr>
          <a:xfrm>
            <a:off x="639493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7" name="Google Shape;1837;p42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838" name="Google Shape;1838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2029863" y="535513"/>
            <a:ext cx="730975" cy="238525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8049200" y="4100600"/>
            <a:ext cx="529900" cy="149350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91300" y="1225850"/>
            <a:ext cx="7361400" cy="3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2" name="Google Shape;102;p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46" name="Google Shape;146;p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1307344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307350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4881356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4881351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5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86" name="Google Shape;186;p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4572000" y="951150"/>
            <a:ext cx="3858600" cy="32412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799350" y="152022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799825" y="2333204"/>
            <a:ext cx="2949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1689363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231975" y="28904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8724913" y="18623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3535475" y="1071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557800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5936938" y="4533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118825" y="4151363"/>
            <a:ext cx="311900" cy="3147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347725" y="833175"/>
            <a:ext cx="730975" cy="238525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6077875" y="460850"/>
            <a:ext cx="529900" cy="149350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0"/>
          <p:cNvSpPr txBox="1">
            <a:spLocks noGrp="1"/>
          </p:cNvSpPr>
          <p:nvPr>
            <p:ph type="body" idx="1"/>
          </p:nvPr>
        </p:nvSpPr>
        <p:spPr>
          <a:xfrm>
            <a:off x="1043150" y="435550"/>
            <a:ext cx="23328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00">
                <a:latin typeface="Dancing Script"/>
                <a:ea typeface="Dancing Script"/>
                <a:cs typeface="Dancing Script"/>
                <a:sym typeface="Dancing Script"/>
              </a:defRPr>
            </a:lvl1pPr>
          </a:lstStyle>
          <a:p>
            <a:endParaRPr/>
          </a:p>
        </p:txBody>
      </p:sp>
      <p:sp>
        <p:nvSpPr>
          <p:cNvPr id="374" name="Google Shape;374;p10"/>
          <p:cNvSpPr/>
          <p:nvPr/>
        </p:nvSpPr>
        <p:spPr>
          <a:xfrm>
            <a:off x="7238275" y="12535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0"/>
          <p:cNvSpPr/>
          <p:nvPr/>
        </p:nvSpPr>
        <p:spPr>
          <a:xfrm>
            <a:off x="8765600" y="36714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0"/>
          <p:cNvSpPr/>
          <p:nvPr/>
        </p:nvSpPr>
        <p:spPr>
          <a:xfrm>
            <a:off x="3877275" y="25288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0"/>
          <p:cNvSpPr/>
          <p:nvPr/>
        </p:nvSpPr>
        <p:spPr>
          <a:xfrm>
            <a:off x="376500" y="12754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0"/>
          <p:cNvSpPr/>
          <p:nvPr/>
        </p:nvSpPr>
        <p:spPr>
          <a:xfrm>
            <a:off x="5109563" y="4279138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0"/>
          <p:cNvSpPr/>
          <p:nvPr/>
        </p:nvSpPr>
        <p:spPr>
          <a:xfrm>
            <a:off x="5363100" y="28598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0"/>
          <p:cNvSpPr/>
          <p:nvPr/>
        </p:nvSpPr>
        <p:spPr>
          <a:xfrm>
            <a:off x="3760113" y="6958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0"/>
          <p:cNvSpPr/>
          <p:nvPr/>
        </p:nvSpPr>
        <p:spPr>
          <a:xfrm>
            <a:off x="1637488" y="464021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2" name="Google Shape;382;p10"/>
          <p:cNvGrpSpPr/>
          <p:nvPr/>
        </p:nvGrpSpPr>
        <p:grpSpPr>
          <a:xfrm>
            <a:off x="256000" y="2742800"/>
            <a:ext cx="311900" cy="314700"/>
            <a:chOff x="8571050" y="1873050"/>
            <a:chExt cx="311900" cy="314700"/>
          </a:xfrm>
        </p:grpSpPr>
        <p:sp>
          <p:nvSpPr>
            <p:cNvPr id="383" name="Google Shape;383;p10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0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0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0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7" name="Google Shape;387;p10"/>
          <p:cNvGrpSpPr/>
          <p:nvPr/>
        </p:nvGrpSpPr>
        <p:grpSpPr>
          <a:xfrm flipH="1">
            <a:off x="1503200" y="3929775"/>
            <a:ext cx="529900" cy="149350"/>
            <a:chOff x="3898800" y="2624300"/>
            <a:chExt cx="529900" cy="149350"/>
          </a:xfrm>
        </p:grpSpPr>
        <p:sp>
          <p:nvSpPr>
            <p:cNvPr id="388" name="Google Shape;388;p1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390;p10"/>
          <p:cNvGrpSpPr/>
          <p:nvPr/>
        </p:nvGrpSpPr>
        <p:grpSpPr>
          <a:xfrm>
            <a:off x="7053975" y="357513"/>
            <a:ext cx="581325" cy="169475"/>
            <a:chOff x="5393300" y="2420750"/>
            <a:chExt cx="581325" cy="169475"/>
          </a:xfrm>
        </p:grpSpPr>
        <p:sp>
          <p:nvSpPr>
            <p:cNvPr id="391" name="Google Shape;391;p10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0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448" name="Google Shape;448;p1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2172613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2172625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1132240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5870188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5870200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4842281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2172613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2172625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1132240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5870188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5870200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281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3"/>
          <p:cNvSpPr/>
          <p:nvPr/>
        </p:nvSpPr>
        <p:spPr>
          <a:xfrm>
            <a:off x="1055050" y="4720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3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/>
          <p:nvPr/>
        </p:nvSpPr>
        <p:spPr>
          <a:xfrm>
            <a:off x="368488" y="33215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3"/>
          <p:cNvSpPr/>
          <p:nvPr/>
        </p:nvSpPr>
        <p:spPr>
          <a:xfrm>
            <a:off x="8261475" y="8696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3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3"/>
          <p:cNvSpPr/>
          <p:nvPr/>
        </p:nvSpPr>
        <p:spPr>
          <a:xfrm>
            <a:off x="454125" y="15418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13"/>
          <p:cNvGrpSpPr/>
          <p:nvPr/>
        </p:nvGrpSpPr>
        <p:grpSpPr>
          <a:xfrm>
            <a:off x="8274825" y="4667863"/>
            <a:ext cx="311900" cy="3147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>
            <a:off x="7699750" y="1806963"/>
            <a:ext cx="730975" cy="238525"/>
            <a:chOff x="3798300" y="2287225"/>
            <a:chExt cx="730975" cy="238525"/>
          </a:xfrm>
        </p:grpSpPr>
        <p:sp>
          <p:nvSpPr>
            <p:cNvPr id="499" name="Google Shape;499;p1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1806525" y="4686438"/>
            <a:ext cx="529900" cy="149350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1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06" name="Google Shape;506;p1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4"/>
          <p:cNvSpPr txBox="1">
            <a:spLocks noGrp="1"/>
          </p:cNvSpPr>
          <p:nvPr>
            <p:ph type="title"/>
          </p:nvPr>
        </p:nvSpPr>
        <p:spPr>
          <a:xfrm>
            <a:off x="8501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8501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2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14"/>
          <p:cNvSpPr txBox="1">
            <a:spLocks noGrp="1"/>
          </p:cNvSpPr>
          <p:nvPr>
            <p:ph type="title" idx="3"/>
          </p:nvPr>
        </p:nvSpPr>
        <p:spPr>
          <a:xfrm>
            <a:off x="3364436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4"/>
          <p:cNvSpPr txBox="1">
            <a:spLocks noGrp="1"/>
          </p:cNvSpPr>
          <p:nvPr>
            <p:ph type="subTitle" idx="4"/>
          </p:nvPr>
        </p:nvSpPr>
        <p:spPr>
          <a:xfrm>
            <a:off x="3364438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4"/>
          <p:cNvSpPr txBox="1">
            <a:spLocks noGrp="1"/>
          </p:cNvSpPr>
          <p:nvPr>
            <p:ph type="title" idx="5"/>
          </p:nvPr>
        </p:nvSpPr>
        <p:spPr>
          <a:xfrm>
            <a:off x="5878749" y="2680475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4"/>
          <p:cNvSpPr txBox="1">
            <a:spLocks noGrp="1"/>
          </p:cNvSpPr>
          <p:nvPr>
            <p:ph type="subTitle" idx="6"/>
          </p:nvPr>
        </p:nvSpPr>
        <p:spPr>
          <a:xfrm>
            <a:off x="5878750" y="3226126"/>
            <a:ext cx="2415300" cy="8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4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4"/>
          <p:cNvSpPr/>
          <p:nvPr/>
        </p:nvSpPr>
        <p:spPr>
          <a:xfrm>
            <a:off x="850150" y="46678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4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4"/>
          <p:cNvSpPr/>
          <p:nvPr/>
        </p:nvSpPr>
        <p:spPr>
          <a:xfrm>
            <a:off x="368488" y="33215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4"/>
          <p:cNvSpPr/>
          <p:nvPr/>
        </p:nvSpPr>
        <p:spPr>
          <a:xfrm>
            <a:off x="8318688" y="68001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4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4"/>
          <p:cNvSpPr/>
          <p:nvPr/>
        </p:nvSpPr>
        <p:spPr>
          <a:xfrm>
            <a:off x="454125" y="15418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5" name="Google Shape;545;p14"/>
          <p:cNvGrpSpPr/>
          <p:nvPr/>
        </p:nvGrpSpPr>
        <p:grpSpPr>
          <a:xfrm>
            <a:off x="8216100" y="4488038"/>
            <a:ext cx="311900" cy="314700"/>
            <a:chOff x="8571050" y="1873050"/>
            <a:chExt cx="311900" cy="314700"/>
          </a:xfrm>
        </p:grpSpPr>
        <p:sp>
          <p:nvSpPr>
            <p:cNvPr id="546" name="Google Shape;546;p1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" name="Google Shape;550;p14"/>
          <p:cNvGrpSpPr/>
          <p:nvPr/>
        </p:nvGrpSpPr>
        <p:grpSpPr>
          <a:xfrm flipH="1">
            <a:off x="8122500" y="1658400"/>
            <a:ext cx="730975" cy="238525"/>
            <a:chOff x="3798300" y="2287225"/>
            <a:chExt cx="730975" cy="238525"/>
          </a:xfrm>
        </p:grpSpPr>
        <p:sp>
          <p:nvSpPr>
            <p:cNvPr id="551" name="Google Shape;551;p14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4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" name="Google Shape;553;p14"/>
          <p:cNvGrpSpPr/>
          <p:nvPr/>
        </p:nvGrpSpPr>
        <p:grpSpPr>
          <a:xfrm flipH="1">
            <a:off x="2248825" y="4783975"/>
            <a:ext cx="529900" cy="149350"/>
            <a:chOff x="3898800" y="2624300"/>
            <a:chExt cx="529900" cy="149350"/>
          </a:xfrm>
        </p:grpSpPr>
        <p:sp>
          <p:nvSpPr>
            <p:cNvPr id="554" name="Google Shape;554;p1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35525"/>
            <a:ext cx="77175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58" r:id="rId7"/>
    <p:sldLayoutId id="2147483659" r:id="rId8"/>
    <p:sldLayoutId id="2147483660" r:id="rId9"/>
    <p:sldLayoutId id="2147483667" r:id="rId10"/>
    <p:sldLayoutId id="2147483685" r:id="rId11"/>
    <p:sldLayoutId id="2147483686" r:id="rId12"/>
    <p:sldLayoutId id="2147483687" r:id="rId13"/>
    <p:sldLayoutId id="214748368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616B28C-E3F1-8D87-8D10-7757A919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313942" y="1262631"/>
            <a:ext cx="3882923" cy="1878601"/>
          </a:xfrm>
        </p:spPr>
        <p:txBody>
          <a:bodyPr/>
          <a:lstStyle/>
          <a:p>
            <a:endParaRPr lang="es-EC" dirty="0"/>
          </a:p>
        </p:txBody>
      </p:sp>
      <p:pic>
        <p:nvPicPr>
          <p:cNvPr id="6146" name="Picture 2" descr="Presentación para números enteros | PPT">
            <a:extLst>
              <a:ext uri="{FF2B5EF4-FFF2-40B4-BE49-F238E27FC236}">
                <a16:creationId xmlns:a16="http://schemas.microsoft.com/office/drawing/2014/main" id="{00D7AAA7-8C63-3139-96E1-A0038B5BB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8" y="38238"/>
            <a:ext cx="8877928" cy="510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71" name="Google Shape;2271;p54"/>
          <p:cNvGrpSpPr/>
          <p:nvPr/>
        </p:nvGrpSpPr>
        <p:grpSpPr>
          <a:xfrm rot="-1062919">
            <a:off x="3901780" y="4375116"/>
            <a:ext cx="1654020" cy="540023"/>
            <a:chOff x="2564525" y="5223525"/>
            <a:chExt cx="2556110" cy="834547"/>
          </a:xfrm>
        </p:grpSpPr>
        <p:sp>
          <p:nvSpPr>
            <p:cNvPr id="2272" name="Google Shape;2272;p54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2" name="Google Shape;2282;p54"/>
          <p:cNvGrpSpPr/>
          <p:nvPr/>
        </p:nvGrpSpPr>
        <p:grpSpPr>
          <a:xfrm rot="3885032">
            <a:off x="7522696" y="1344844"/>
            <a:ext cx="1719609" cy="916338"/>
            <a:chOff x="7463504" y="3075665"/>
            <a:chExt cx="2603050" cy="1387103"/>
          </a:xfrm>
        </p:grpSpPr>
        <p:sp>
          <p:nvSpPr>
            <p:cNvPr id="2283" name="Google Shape;2283;p54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4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4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4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4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4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4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4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4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4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4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4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4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4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4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7" name="Google Shape;2127;p52"/>
          <p:cNvGrpSpPr/>
          <p:nvPr/>
        </p:nvGrpSpPr>
        <p:grpSpPr>
          <a:xfrm>
            <a:off x="7580996" y="3673505"/>
            <a:ext cx="1002623" cy="934476"/>
            <a:chOff x="6556651" y="3032093"/>
            <a:chExt cx="1672432" cy="1558759"/>
          </a:xfrm>
        </p:grpSpPr>
        <p:sp>
          <p:nvSpPr>
            <p:cNvPr id="2128" name="Google Shape;2128;p52"/>
            <p:cNvSpPr/>
            <p:nvPr/>
          </p:nvSpPr>
          <p:spPr>
            <a:xfrm>
              <a:off x="6556651" y="3032093"/>
              <a:ext cx="1672432" cy="1558759"/>
            </a:xfrm>
            <a:custGeom>
              <a:avLst/>
              <a:gdLst/>
              <a:ahLst/>
              <a:cxnLst/>
              <a:rect l="l" t="t" r="r" b="b"/>
              <a:pathLst>
                <a:path w="49258" h="45910" extrusionOk="0">
                  <a:moveTo>
                    <a:pt x="25421" y="1"/>
                  </a:moveTo>
                  <a:cubicBezTo>
                    <a:pt x="15700" y="433"/>
                    <a:pt x="7346" y="6878"/>
                    <a:pt x="4429" y="16132"/>
                  </a:cubicBezTo>
                  <a:cubicBezTo>
                    <a:pt x="4429" y="16204"/>
                    <a:pt x="4393" y="16276"/>
                    <a:pt x="4393" y="16384"/>
                  </a:cubicBezTo>
                  <a:cubicBezTo>
                    <a:pt x="1" y="31075"/>
                    <a:pt x="10983" y="45873"/>
                    <a:pt x="26358" y="45909"/>
                  </a:cubicBezTo>
                  <a:lnTo>
                    <a:pt x="26322" y="45873"/>
                  </a:lnTo>
                  <a:lnTo>
                    <a:pt x="26322" y="45873"/>
                  </a:lnTo>
                  <a:cubicBezTo>
                    <a:pt x="26354" y="45874"/>
                    <a:pt x="26387" y="45874"/>
                    <a:pt x="26420" y="45874"/>
                  </a:cubicBezTo>
                  <a:cubicBezTo>
                    <a:pt x="34699" y="45874"/>
                    <a:pt x="42325" y="41344"/>
                    <a:pt x="46377" y="34099"/>
                  </a:cubicBezTo>
                  <a:cubicBezTo>
                    <a:pt x="46485" y="33955"/>
                    <a:pt x="46593" y="33811"/>
                    <a:pt x="46665" y="33667"/>
                  </a:cubicBezTo>
                  <a:cubicBezTo>
                    <a:pt x="48358" y="30355"/>
                    <a:pt x="49258" y="26718"/>
                    <a:pt x="49258" y="23045"/>
                  </a:cubicBezTo>
                  <a:lnTo>
                    <a:pt x="49258" y="22973"/>
                  </a:lnTo>
                  <a:cubicBezTo>
                    <a:pt x="49258" y="16780"/>
                    <a:pt x="46773" y="10875"/>
                    <a:pt x="42381" y="6590"/>
                  </a:cubicBezTo>
                  <a:lnTo>
                    <a:pt x="42237" y="6446"/>
                  </a:lnTo>
                  <a:cubicBezTo>
                    <a:pt x="42165" y="6374"/>
                    <a:pt x="42093" y="6338"/>
                    <a:pt x="42021" y="6266"/>
                  </a:cubicBezTo>
                  <a:cubicBezTo>
                    <a:pt x="41300" y="5582"/>
                    <a:pt x="40544" y="4970"/>
                    <a:pt x="39788" y="4358"/>
                  </a:cubicBezTo>
                  <a:cubicBezTo>
                    <a:pt x="39680" y="4322"/>
                    <a:pt x="39608" y="4250"/>
                    <a:pt x="39536" y="4214"/>
                  </a:cubicBezTo>
                  <a:cubicBezTo>
                    <a:pt x="35683" y="1477"/>
                    <a:pt x="31074" y="37"/>
                    <a:pt x="26322" y="37"/>
                  </a:cubicBezTo>
                  <a:lnTo>
                    <a:pt x="25961" y="37"/>
                  </a:lnTo>
                  <a:cubicBezTo>
                    <a:pt x="25817" y="1"/>
                    <a:pt x="25673" y="1"/>
                    <a:pt x="255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52"/>
            <p:cNvSpPr/>
            <p:nvPr/>
          </p:nvSpPr>
          <p:spPr>
            <a:xfrm>
              <a:off x="6583542" y="3112797"/>
              <a:ext cx="1556315" cy="1379117"/>
            </a:xfrm>
            <a:custGeom>
              <a:avLst/>
              <a:gdLst/>
              <a:ahLst/>
              <a:cxnLst/>
              <a:rect l="l" t="t" r="r" b="b"/>
              <a:pathLst>
                <a:path w="45838" h="40619" extrusionOk="0">
                  <a:moveTo>
                    <a:pt x="24665" y="0"/>
                  </a:moveTo>
                  <a:cubicBezTo>
                    <a:pt x="9038" y="649"/>
                    <a:pt x="1" y="17932"/>
                    <a:pt x="8354" y="31146"/>
                  </a:cubicBezTo>
                  <a:cubicBezTo>
                    <a:pt x="12350" y="37494"/>
                    <a:pt x="18929" y="40618"/>
                    <a:pt x="25499" y="40618"/>
                  </a:cubicBezTo>
                  <a:cubicBezTo>
                    <a:pt x="32605" y="40618"/>
                    <a:pt x="39699" y="36963"/>
                    <a:pt x="43497" y="29778"/>
                  </a:cubicBezTo>
                  <a:cubicBezTo>
                    <a:pt x="43533" y="29706"/>
                    <a:pt x="43569" y="29634"/>
                    <a:pt x="43605" y="29562"/>
                  </a:cubicBezTo>
                  <a:cubicBezTo>
                    <a:pt x="43641" y="29454"/>
                    <a:pt x="43713" y="29346"/>
                    <a:pt x="43749" y="29238"/>
                  </a:cubicBezTo>
                  <a:cubicBezTo>
                    <a:pt x="45117" y="26465"/>
                    <a:pt x="45837" y="23405"/>
                    <a:pt x="45837" y="20308"/>
                  </a:cubicBezTo>
                  <a:cubicBezTo>
                    <a:pt x="45837" y="9074"/>
                    <a:pt x="36728" y="0"/>
                    <a:pt x="25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52"/>
            <p:cNvSpPr/>
            <p:nvPr/>
          </p:nvSpPr>
          <p:spPr>
            <a:xfrm>
              <a:off x="6791364" y="3111575"/>
              <a:ext cx="784914" cy="1307409"/>
            </a:xfrm>
            <a:custGeom>
              <a:avLst/>
              <a:gdLst/>
              <a:ahLst/>
              <a:cxnLst/>
              <a:rect l="l" t="t" r="r" b="b"/>
              <a:pathLst>
                <a:path w="23118" h="38507" extrusionOk="0">
                  <a:moveTo>
                    <a:pt x="18580" y="0"/>
                  </a:moveTo>
                  <a:cubicBezTo>
                    <a:pt x="9975" y="360"/>
                    <a:pt x="2557" y="6086"/>
                    <a:pt x="1" y="14295"/>
                  </a:cubicBezTo>
                  <a:lnTo>
                    <a:pt x="3962" y="17212"/>
                  </a:lnTo>
                  <a:cubicBezTo>
                    <a:pt x="5078" y="18040"/>
                    <a:pt x="6302" y="18904"/>
                    <a:pt x="7670" y="18940"/>
                  </a:cubicBezTo>
                  <a:cubicBezTo>
                    <a:pt x="8270" y="18940"/>
                    <a:pt x="8903" y="18796"/>
                    <a:pt x="9503" y="18796"/>
                  </a:cubicBezTo>
                  <a:cubicBezTo>
                    <a:pt x="9803" y="18796"/>
                    <a:pt x="10095" y="18832"/>
                    <a:pt x="10371" y="18940"/>
                  </a:cubicBezTo>
                  <a:cubicBezTo>
                    <a:pt x="11415" y="19336"/>
                    <a:pt x="11883" y="20668"/>
                    <a:pt x="11739" y="21784"/>
                  </a:cubicBezTo>
                  <a:cubicBezTo>
                    <a:pt x="11595" y="22901"/>
                    <a:pt x="11019" y="23909"/>
                    <a:pt x="10659" y="24989"/>
                  </a:cubicBezTo>
                  <a:cubicBezTo>
                    <a:pt x="9903" y="27149"/>
                    <a:pt x="9903" y="29634"/>
                    <a:pt x="11055" y="31614"/>
                  </a:cubicBezTo>
                  <a:cubicBezTo>
                    <a:pt x="12495" y="34027"/>
                    <a:pt x="15268" y="35179"/>
                    <a:pt x="17896" y="36187"/>
                  </a:cubicBezTo>
                  <a:cubicBezTo>
                    <a:pt x="18652" y="36403"/>
                    <a:pt x="19337" y="36763"/>
                    <a:pt x="19877" y="37303"/>
                  </a:cubicBezTo>
                  <a:cubicBezTo>
                    <a:pt x="20201" y="37663"/>
                    <a:pt x="20417" y="38131"/>
                    <a:pt x="20849" y="38383"/>
                  </a:cubicBezTo>
                  <a:cubicBezTo>
                    <a:pt x="20979" y="38466"/>
                    <a:pt x="21143" y="38506"/>
                    <a:pt x="21308" y="38506"/>
                  </a:cubicBezTo>
                  <a:cubicBezTo>
                    <a:pt x="21644" y="38506"/>
                    <a:pt x="21977" y="38338"/>
                    <a:pt x="22001" y="38023"/>
                  </a:cubicBezTo>
                  <a:cubicBezTo>
                    <a:pt x="20957" y="36691"/>
                    <a:pt x="20849" y="34855"/>
                    <a:pt x="21209" y="33199"/>
                  </a:cubicBezTo>
                  <a:cubicBezTo>
                    <a:pt x="21569" y="31542"/>
                    <a:pt x="22361" y="30030"/>
                    <a:pt x="22937" y="28446"/>
                  </a:cubicBezTo>
                  <a:cubicBezTo>
                    <a:pt x="23045" y="28158"/>
                    <a:pt x="23117" y="27834"/>
                    <a:pt x="23081" y="27509"/>
                  </a:cubicBezTo>
                  <a:cubicBezTo>
                    <a:pt x="23009" y="27185"/>
                    <a:pt x="22865" y="26897"/>
                    <a:pt x="22649" y="26681"/>
                  </a:cubicBezTo>
                  <a:cubicBezTo>
                    <a:pt x="21965" y="25925"/>
                    <a:pt x="21137" y="25313"/>
                    <a:pt x="20201" y="24953"/>
                  </a:cubicBezTo>
                  <a:cubicBezTo>
                    <a:pt x="20813" y="23837"/>
                    <a:pt x="19769" y="22433"/>
                    <a:pt x="18544" y="21964"/>
                  </a:cubicBezTo>
                  <a:cubicBezTo>
                    <a:pt x="17356" y="21496"/>
                    <a:pt x="15988" y="21496"/>
                    <a:pt x="14872" y="20848"/>
                  </a:cubicBezTo>
                  <a:cubicBezTo>
                    <a:pt x="14692" y="20776"/>
                    <a:pt x="14512" y="20632"/>
                    <a:pt x="14404" y="20452"/>
                  </a:cubicBezTo>
                  <a:cubicBezTo>
                    <a:pt x="14260" y="20092"/>
                    <a:pt x="14296" y="19696"/>
                    <a:pt x="14512" y="19372"/>
                  </a:cubicBezTo>
                  <a:cubicBezTo>
                    <a:pt x="15520" y="17284"/>
                    <a:pt x="17752" y="16095"/>
                    <a:pt x="19949" y="15375"/>
                  </a:cubicBezTo>
                  <a:cubicBezTo>
                    <a:pt x="20417" y="15267"/>
                    <a:pt x="20885" y="15051"/>
                    <a:pt x="21281" y="14727"/>
                  </a:cubicBezTo>
                  <a:cubicBezTo>
                    <a:pt x="21821" y="14259"/>
                    <a:pt x="21929" y="13467"/>
                    <a:pt x="21965" y="12747"/>
                  </a:cubicBezTo>
                  <a:cubicBezTo>
                    <a:pt x="22073" y="11342"/>
                    <a:pt x="22001" y="9974"/>
                    <a:pt x="21821" y="8570"/>
                  </a:cubicBezTo>
                  <a:cubicBezTo>
                    <a:pt x="21461" y="6122"/>
                    <a:pt x="20669" y="3745"/>
                    <a:pt x="19517" y="1585"/>
                  </a:cubicBezTo>
                  <a:cubicBezTo>
                    <a:pt x="19229" y="1045"/>
                    <a:pt x="18904" y="504"/>
                    <a:pt x="185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52"/>
            <p:cNvSpPr/>
            <p:nvPr/>
          </p:nvSpPr>
          <p:spPr>
            <a:xfrm>
              <a:off x="7688693" y="3242392"/>
              <a:ext cx="451161" cy="1025399"/>
            </a:xfrm>
            <a:custGeom>
              <a:avLst/>
              <a:gdLst/>
              <a:ahLst/>
              <a:cxnLst/>
              <a:rect l="l" t="t" r="r" b="b"/>
              <a:pathLst>
                <a:path w="13288" h="30201" extrusionOk="0">
                  <a:moveTo>
                    <a:pt x="4898" y="0"/>
                  </a:moveTo>
                  <a:lnTo>
                    <a:pt x="4466" y="288"/>
                  </a:lnTo>
                  <a:cubicBezTo>
                    <a:pt x="3638" y="828"/>
                    <a:pt x="2845" y="1404"/>
                    <a:pt x="2161" y="2052"/>
                  </a:cubicBezTo>
                  <a:cubicBezTo>
                    <a:pt x="793" y="3385"/>
                    <a:pt x="1" y="5761"/>
                    <a:pt x="1333" y="7093"/>
                  </a:cubicBezTo>
                  <a:cubicBezTo>
                    <a:pt x="2485" y="8282"/>
                    <a:pt x="4790" y="8318"/>
                    <a:pt x="5186" y="9902"/>
                  </a:cubicBezTo>
                  <a:cubicBezTo>
                    <a:pt x="5402" y="10838"/>
                    <a:pt x="4754" y="11738"/>
                    <a:pt x="4214" y="12566"/>
                  </a:cubicBezTo>
                  <a:cubicBezTo>
                    <a:pt x="3674" y="13359"/>
                    <a:pt x="3241" y="14475"/>
                    <a:pt x="3818" y="15267"/>
                  </a:cubicBezTo>
                  <a:cubicBezTo>
                    <a:pt x="3998" y="15483"/>
                    <a:pt x="4250" y="15699"/>
                    <a:pt x="4466" y="15879"/>
                  </a:cubicBezTo>
                  <a:cubicBezTo>
                    <a:pt x="5690" y="16959"/>
                    <a:pt x="5942" y="18868"/>
                    <a:pt x="5474" y="20452"/>
                  </a:cubicBezTo>
                  <a:cubicBezTo>
                    <a:pt x="5042" y="22036"/>
                    <a:pt x="4070" y="23368"/>
                    <a:pt x="3169" y="24773"/>
                  </a:cubicBezTo>
                  <a:cubicBezTo>
                    <a:pt x="2305" y="26177"/>
                    <a:pt x="1513" y="27689"/>
                    <a:pt x="1477" y="29346"/>
                  </a:cubicBezTo>
                  <a:cubicBezTo>
                    <a:pt x="1441" y="29562"/>
                    <a:pt x="1513" y="29778"/>
                    <a:pt x="1621" y="29958"/>
                  </a:cubicBezTo>
                  <a:cubicBezTo>
                    <a:pt x="1747" y="30138"/>
                    <a:pt x="1945" y="30201"/>
                    <a:pt x="2161" y="30201"/>
                  </a:cubicBezTo>
                  <a:cubicBezTo>
                    <a:pt x="2377" y="30201"/>
                    <a:pt x="2611" y="30138"/>
                    <a:pt x="2809" y="30066"/>
                  </a:cubicBezTo>
                  <a:cubicBezTo>
                    <a:pt x="4034" y="29598"/>
                    <a:pt x="5150" y="28877"/>
                    <a:pt x="6050" y="27941"/>
                  </a:cubicBezTo>
                  <a:cubicBezTo>
                    <a:pt x="6518" y="27401"/>
                    <a:pt x="7058" y="26933"/>
                    <a:pt x="7634" y="26573"/>
                  </a:cubicBezTo>
                  <a:cubicBezTo>
                    <a:pt x="8246" y="26285"/>
                    <a:pt x="8895" y="26141"/>
                    <a:pt x="9579" y="26105"/>
                  </a:cubicBezTo>
                  <a:cubicBezTo>
                    <a:pt x="10047" y="26069"/>
                    <a:pt x="10515" y="26033"/>
                    <a:pt x="11019" y="25961"/>
                  </a:cubicBezTo>
                  <a:cubicBezTo>
                    <a:pt x="12531" y="23044"/>
                    <a:pt x="13287" y="19804"/>
                    <a:pt x="13287" y="16527"/>
                  </a:cubicBezTo>
                  <a:cubicBezTo>
                    <a:pt x="13287" y="10010"/>
                    <a:pt x="10191" y="3853"/>
                    <a:pt x="4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02" name="Picture 6" descr="Qué es un Número Entero">
            <a:extLst>
              <a:ext uri="{FF2B5EF4-FFF2-40B4-BE49-F238E27FC236}">
                <a16:creationId xmlns:a16="http://schemas.microsoft.com/office/drawing/2014/main" id="{02D6D799-4AF3-AE06-36FC-578CC0BC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8"/>
          <a:stretch/>
        </p:blipFill>
        <p:spPr bwMode="auto">
          <a:xfrm>
            <a:off x="87418" y="33082"/>
            <a:ext cx="8996571" cy="51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51" name="Google Shape;2151;p52"/>
          <p:cNvGrpSpPr/>
          <p:nvPr/>
        </p:nvGrpSpPr>
        <p:grpSpPr>
          <a:xfrm rot="19396467">
            <a:off x="2338195" y="1232436"/>
            <a:ext cx="1719313" cy="916180"/>
            <a:chOff x="7463504" y="3075665"/>
            <a:chExt cx="2603050" cy="1387103"/>
          </a:xfrm>
        </p:grpSpPr>
        <p:sp>
          <p:nvSpPr>
            <p:cNvPr id="2152" name="Google Shape;2152;p52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2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2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2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2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2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2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2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2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2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2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2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2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2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2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2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2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2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2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2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2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2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2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2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2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2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2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2" name="Google Shape;2132;p52"/>
          <p:cNvGrpSpPr/>
          <p:nvPr/>
        </p:nvGrpSpPr>
        <p:grpSpPr>
          <a:xfrm rot="1283121">
            <a:off x="206576" y="3875344"/>
            <a:ext cx="1490322" cy="486577"/>
            <a:chOff x="2564525" y="5223525"/>
            <a:chExt cx="2556110" cy="834547"/>
          </a:xfrm>
        </p:grpSpPr>
        <p:sp>
          <p:nvSpPr>
            <p:cNvPr id="2133" name="Google Shape;2133;p52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2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2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2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2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2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2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2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2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2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49"/>
          <p:cNvSpPr txBox="1">
            <a:spLocks noGrp="1"/>
          </p:cNvSpPr>
          <p:nvPr>
            <p:ph type="ctrTitle"/>
          </p:nvPr>
        </p:nvSpPr>
        <p:spPr>
          <a:xfrm>
            <a:off x="1697962" y="221892"/>
            <a:ext cx="5931525" cy="4536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Sistema Numérico</a:t>
            </a:r>
            <a:endParaRPr dirty="0"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  <p:grpSp>
        <p:nvGrpSpPr>
          <p:cNvPr id="1871" name="Google Shape;1871;p49"/>
          <p:cNvGrpSpPr/>
          <p:nvPr/>
        </p:nvGrpSpPr>
        <p:grpSpPr>
          <a:xfrm>
            <a:off x="213944" y="1410976"/>
            <a:ext cx="1894791" cy="2110469"/>
            <a:chOff x="820950" y="1441799"/>
            <a:chExt cx="1953192" cy="2175517"/>
          </a:xfrm>
        </p:grpSpPr>
        <p:sp>
          <p:nvSpPr>
            <p:cNvPr id="1872" name="Google Shape;1872;p49"/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9"/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9"/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9"/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9"/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9"/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9"/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49"/>
          <p:cNvGrpSpPr/>
          <p:nvPr/>
        </p:nvGrpSpPr>
        <p:grpSpPr>
          <a:xfrm>
            <a:off x="7583913" y="-156039"/>
            <a:ext cx="1693701" cy="857873"/>
            <a:chOff x="0" y="6078527"/>
            <a:chExt cx="2501774" cy="1267169"/>
          </a:xfrm>
        </p:grpSpPr>
        <p:sp>
          <p:nvSpPr>
            <p:cNvPr id="1880" name="Google Shape;1880;p4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49"/>
          <p:cNvGrpSpPr/>
          <p:nvPr/>
        </p:nvGrpSpPr>
        <p:grpSpPr>
          <a:xfrm rot="1445359">
            <a:off x="-523289" y="3759473"/>
            <a:ext cx="1719380" cy="916216"/>
            <a:chOff x="7463504" y="3075665"/>
            <a:chExt cx="2603050" cy="1387103"/>
          </a:xfrm>
        </p:grpSpPr>
        <p:sp>
          <p:nvSpPr>
            <p:cNvPr id="1898" name="Google Shape;1898;p4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Recta-numérica-y-los-números-enteros.ppt">
            <a:extLst>
              <a:ext uri="{FF2B5EF4-FFF2-40B4-BE49-F238E27FC236}">
                <a16:creationId xmlns:a16="http://schemas.microsoft.com/office/drawing/2014/main" id="{202A3824-D0EF-DC76-8376-C635D2BA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17" y="974393"/>
            <a:ext cx="6416022" cy="403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86" name="Google Shape;1886;p49"/>
          <p:cNvGrpSpPr/>
          <p:nvPr/>
        </p:nvGrpSpPr>
        <p:grpSpPr>
          <a:xfrm rot="2065613">
            <a:off x="3035224" y="4251046"/>
            <a:ext cx="1653875" cy="539976"/>
            <a:chOff x="2564525" y="5223525"/>
            <a:chExt cx="2556110" cy="834547"/>
          </a:xfrm>
        </p:grpSpPr>
        <p:sp>
          <p:nvSpPr>
            <p:cNvPr id="1887" name="Google Shape;1887;p4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51"/>
          <p:cNvSpPr txBox="1">
            <a:spLocks noGrp="1"/>
          </p:cNvSpPr>
          <p:nvPr>
            <p:ph type="title"/>
          </p:nvPr>
        </p:nvSpPr>
        <p:spPr>
          <a:xfrm>
            <a:off x="956254" y="30147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C" dirty="0"/>
              <a:t>Clasificación de los </a:t>
            </a:r>
            <a:r>
              <a:rPr lang="es-EC" dirty="0" err="1"/>
              <a:t>numéros</a:t>
            </a:r>
            <a:r>
              <a:rPr lang="es-EC" dirty="0"/>
              <a:t> reales </a:t>
            </a:r>
          </a:p>
        </p:txBody>
      </p:sp>
      <p:pic>
        <p:nvPicPr>
          <p:cNvPr id="5122" name="Picture 2" descr="Números reales: ¿qué son?, propiedades y ejemplos">
            <a:extLst>
              <a:ext uri="{FF2B5EF4-FFF2-40B4-BE49-F238E27FC236}">
                <a16:creationId xmlns:a16="http://schemas.microsoft.com/office/drawing/2014/main" id="{894D75DB-B6F0-4171-4249-5536CCCD3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518" y="1057732"/>
            <a:ext cx="6089364" cy="391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76" name="Google Shape;2076;p51"/>
          <p:cNvGrpSpPr/>
          <p:nvPr/>
        </p:nvGrpSpPr>
        <p:grpSpPr>
          <a:xfrm rot="2604130">
            <a:off x="345786" y="655173"/>
            <a:ext cx="1771853" cy="916249"/>
            <a:chOff x="7463504" y="3075665"/>
            <a:chExt cx="2603050" cy="1387103"/>
          </a:xfrm>
        </p:grpSpPr>
        <p:sp>
          <p:nvSpPr>
            <p:cNvPr id="2077" name="Google Shape;2077;p51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1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1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1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1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1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1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1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1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1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1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1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1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1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1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1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1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1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1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1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1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1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1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1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1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1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1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1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1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1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1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0" name="Google Shape;2110;p51"/>
          <p:cNvGrpSpPr/>
          <p:nvPr/>
        </p:nvGrpSpPr>
        <p:grpSpPr>
          <a:xfrm rot="2065613">
            <a:off x="7409046" y="3125569"/>
            <a:ext cx="1653875" cy="539976"/>
            <a:chOff x="2564525" y="5223525"/>
            <a:chExt cx="2556110" cy="834547"/>
          </a:xfrm>
        </p:grpSpPr>
        <p:sp>
          <p:nvSpPr>
            <p:cNvPr id="2111" name="Google Shape;2111;p51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1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1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1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1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1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1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1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1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1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8" name="Google Shape;2218;p53"/>
          <p:cNvGrpSpPr/>
          <p:nvPr/>
        </p:nvGrpSpPr>
        <p:grpSpPr>
          <a:xfrm rot="2595508">
            <a:off x="574169" y="2264003"/>
            <a:ext cx="1364716" cy="1029642"/>
            <a:chOff x="6299065" y="352775"/>
            <a:chExt cx="1844765" cy="1397110"/>
          </a:xfrm>
        </p:grpSpPr>
        <p:sp>
          <p:nvSpPr>
            <p:cNvPr id="2219" name="Google Shape;2219;p53"/>
            <p:cNvSpPr/>
            <p:nvPr/>
          </p:nvSpPr>
          <p:spPr>
            <a:xfrm rot="446187">
              <a:off x="6354462" y="1233237"/>
              <a:ext cx="100910" cy="33265"/>
            </a:xfrm>
            <a:custGeom>
              <a:avLst/>
              <a:gdLst/>
              <a:ahLst/>
              <a:cxnLst/>
              <a:rect l="l" t="t" r="r" b="b"/>
              <a:pathLst>
                <a:path w="3170" h="1045" fill="none" extrusionOk="0">
                  <a:moveTo>
                    <a:pt x="3169" y="1"/>
                  </a:moveTo>
                  <a:lnTo>
                    <a:pt x="1" y="104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53"/>
            <p:cNvSpPr/>
            <p:nvPr/>
          </p:nvSpPr>
          <p:spPr>
            <a:xfrm rot="446187">
              <a:off x="6491623" y="1197247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3"/>
            <p:cNvGrpSpPr/>
            <p:nvPr/>
          </p:nvGrpSpPr>
          <p:grpSpPr>
            <a:xfrm>
              <a:off x="6299065" y="352775"/>
              <a:ext cx="1844765" cy="1397110"/>
              <a:chOff x="6299065" y="352775"/>
              <a:chExt cx="1844765" cy="1397110"/>
            </a:xfrm>
          </p:grpSpPr>
          <p:sp>
            <p:nvSpPr>
              <p:cNvPr id="2222" name="Google Shape;2222;p53"/>
              <p:cNvSpPr/>
              <p:nvPr/>
            </p:nvSpPr>
            <p:spPr>
              <a:xfrm rot="446187">
                <a:off x="7909219" y="1436043"/>
                <a:ext cx="99764" cy="3326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045" fill="none" extrusionOk="0">
                    <a:moveTo>
                      <a:pt x="1" y="1"/>
                    </a:moveTo>
                    <a:lnTo>
                      <a:pt x="3134" y="1045"/>
                    </a:lnTo>
                  </a:path>
                </a:pathLst>
              </a:custGeom>
              <a:noFill/>
              <a:ln w="12600" cap="rnd" cmpd="sng">
                <a:solidFill>
                  <a:srgbClr val="002642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3"/>
              <p:cNvSpPr/>
              <p:nvPr/>
            </p:nvSpPr>
            <p:spPr>
              <a:xfrm rot="446187">
                <a:off x="6368664" y="458158"/>
                <a:ext cx="1705567" cy="1186343"/>
              </a:xfrm>
              <a:custGeom>
                <a:avLst/>
                <a:gdLst/>
                <a:ahLst/>
                <a:cxnLst/>
                <a:rect l="l" t="t" r="r" b="b"/>
                <a:pathLst>
                  <a:path w="53579" h="37268" extrusionOk="0">
                    <a:moveTo>
                      <a:pt x="26790" y="14943"/>
                    </a:moveTo>
                    <a:cubicBezTo>
                      <a:pt x="31326" y="14943"/>
                      <a:pt x="35323" y="17968"/>
                      <a:pt x="36619" y="22361"/>
                    </a:cubicBezTo>
                    <a:lnTo>
                      <a:pt x="16960" y="22361"/>
                    </a:lnTo>
                    <a:cubicBezTo>
                      <a:pt x="18220" y="17968"/>
                      <a:pt x="22217" y="14943"/>
                      <a:pt x="26790" y="14943"/>
                    </a:cubicBezTo>
                    <a:close/>
                    <a:moveTo>
                      <a:pt x="26790" y="0"/>
                    </a:moveTo>
                    <a:cubicBezTo>
                      <a:pt x="13791" y="0"/>
                      <a:pt x="2953" y="9866"/>
                      <a:pt x="1729" y="22757"/>
                    </a:cubicBezTo>
                    <a:cubicBezTo>
                      <a:pt x="649" y="23369"/>
                      <a:pt x="1" y="24485"/>
                      <a:pt x="1" y="25709"/>
                    </a:cubicBezTo>
                    <a:lnTo>
                      <a:pt x="1" y="33883"/>
                    </a:lnTo>
                    <a:cubicBezTo>
                      <a:pt x="1" y="35755"/>
                      <a:pt x="1513" y="37267"/>
                      <a:pt x="3385" y="37267"/>
                    </a:cubicBezTo>
                    <a:lnTo>
                      <a:pt x="50194" y="37267"/>
                    </a:lnTo>
                    <a:cubicBezTo>
                      <a:pt x="52030" y="37267"/>
                      <a:pt x="53579" y="35755"/>
                      <a:pt x="53579" y="33883"/>
                    </a:cubicBezTo>
                    <a:lnTo>
                      <a:pt x="53579" y="25709"/>
                    </a:lnTo>
                    <a:cubicBezTo>
                      <a:pt x="53579" y="24485"/>
                      <a:pt x="52895" y="23369"/>
                      <a:pt x="51814" y="22757"/>
                    </a:cubicBezTo>
                    <a:cubicBezTo>
                      <a:pt x="50590" y="9866"/>
                      <a:pt x="39752" y="0"/>
                      <a:pt x="267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dist="76200" dir="3000000" algn="bl" rotWithShape="0">
                  <a:schemeClr val="dk1">
                    <a:alpha val="8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 rot="446187">
                <a:off x="6452838" y="525799"/>
                <a:ext cx="1539368" cy="1025969"/>
              </a:xfrm>
              <a:custGeom>
                <a:avLst/>
                <a:gdLst/>
                <a:ahLst/>
                <a:cxnLst/>
                <a:rect l="l" t="t" r="r" b="b"/>
                <a:pathLst>
                  <a:path w="48358" h="32230" extrusionOk="0">
                    <a:moveTo>
                      <a:pt x="24197" y="9903"/>
                    </a:moveTo>
                    <a:cubicBezTo>
                      <a:pt x="31218" y="9903"/>
                      <a:pt x="36907" y="15556"/>
                      <a:pt x="37051" y="22541"/>
                    </a:cubicBezTo>
                    <a:lnTo>
                      <a:pt x="11342" y="22541"/>
                    </a:lnTo>
                    <a:cubicBezTo>
                      <a:pt x="11450" y="15556"/>
                      <a:pt x="17175" y="9903"/>
                      <a:pt x="24197" y="9903"/>
                    </a:cubicBezTo>
                    <a:close/>
                    <a:moveTo>
                      <a:pt x="24197" y="1"/>
                    </a:moveTo>
                    <a:cubicBezTo>
                      <a:pt x="11738" y="1"/>
                      <a:pt x="1656" y="10119"/>
                      <a:pt x="1656" y="22541"/>
                    </a:cubicBezTo>
                    <a:lnTo>
                      <a:pt x="792" y="22541"/>
                    </a:lnTo>
                    <a:cubicBezTo>
                      <a:pt x="360" y="22541"/>
                      <a:pt x="0" y="22901"/>
                      <a:pt x="0" y="23297"/>
                    </a:cubicBezTo>
                    <a:lnTo>
                      <a:pt x="0" y="31471"/>
                    </a:lnTo>
                    <a:cubicBezTo>
                      <a:pt x="0" y="31903"/>
                      <a:pt x="360" y="32227"/>
                      <a:pt x="792" y="32227"/>
                    </a:cubicBezTo>
                    <a:lnTo>
                      <a:pt x="47601" y="32227"/>
                    </a:lnTo>
                    <a:cubicBezTo>
                      <a:pt x="47621" y="32228"/>
                      <a:pt x="47641" y="32229"/>
                      <a:pt x="47660" y="32229"/>
                    </a:cubicBezTo>
                    <a:cubicBezTo>
                      <a:pt x="48062" y="32229"/>
                      <a:pt x="48357" y="31883"/>
                      <a:pt x="48357" y="31471"/>
                    </a:cubicBezTo>
                    <a:lnTo>
                      <a:pt x="48357" y="23333"/>
                    </a:lnTo>
                    <a:cubicBezTo>
                      <a:pt x="48357" y="22901"/>
                      <a:pt x="48033" y="22541"/>
                      <a:pt x="47601" y="22541"/>
                    </a:cubicBezTo>
                    <a:lnTo>
                      <a:pt x="46737" y="22541"/>
                    </a:lnTo>
                    <a:cubicBezTo>
                      <a:pt x="46737" y="10119"/>
                      <a:pt x="36619" y="1"/>
                      <a:pt x="241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5" name="Google Shape;2225;p53"/>
              <p:cNvSpPr/>
              <p:nvPr/>
            </p:nvSpPr>
            <p:spPr>
              <a:xfrm rot="446187">
                <a:off x="6646192" y="121741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6" name="Google Shape;2226;p53"/>
              <p:cNvSpPr/>
              <p:nvPr/>
            </p:nvSpPr>
            <p:spPr>
              <a:xfrm rot="446187">
                <a:off x="6800761" y="123758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 rot="446187">
                <a:off x="6955330" y="125775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53"/>
              <p:cNvSpPr/>
              <p:nvPr/>
            </p:nvSpPr>
            <p:spPr>
              <a:xfrm rot="446187">
                <a:off x="7109900" y="127792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53"/>
              <p:cNvSpPr/>
              <p:nvPr/>
            </p:nvSpPr>
            <p:spPr>
              <a:xfrm rot="446187">
                <a:off x="7264469" y="1298097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0" y="0"/>
                    </a:moveTo>
                    <a:lnTo>
                      <a:pt x="0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53"/>
              <p:cNvSpPr/>
              <p:nvPr/>
            </p:nvSpPr>
            <p:spPr>
              <a:xfrm rot="446187">
                <a:off x="7417870" y="131811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 rot="446187">
                <a:off x="7572440" y="133828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53"/>
              <p:cNvSpPr/>
              <p:nvPr/>
            </p:nvSpPr>
            <p:spPr>
              <a:xfrm rot="446187">
                <a:off x="7727009" y="135845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53"/>
              <p:cNvSpPr/>
              <p:nvPr/>
            </p:nvSpPr>
            <p:spPr>
              <a:xfrm rot="446187">
                <a:off x="7881578" y="1378624"/>
                <a:ext cx="32" cy="51601"/>
              </a:xfrm>
              <a:custGeom>
                <a:avLst/>
                <a:gdLst/>
                <a:ahLst/>
                <a:cxnLst/>
                <a:rect l="l" t="t" r="r" b="b"/>
                <a:pathLst>
                  <a:path w="1" h="1621" fill="none" extrusionOk="0">
                    <a:moveTo>
                      <a:pt x="1" y="0"/>
                    </a:moveTo>
                    <a:lnTo>
                      <a:pt x="1" y="1621"/>
                    </a:lnTo>
                  </a:path>
                </a:pathLst>
              </a:custGeom>
              <a:noFill/>
              <a:ln w="12600" cap="rnd" cmpd="sng">
                <a:solidFill>
                  <a:schemeClr val="dk1"/>
                </a:solidFill>
                <a:prstDash val="solid"/>
                <a:miter lim="360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34" name="Google Shape;2234;p53"/>
            <p:cNvSpPr/>
            <p:nvPr/>
          </p:nvSpPr>
          <p:spPr>
            <a:xfrm rot="446187">
              <a:off x="6498342" y="1195978"/>
              <a:ext cx="32" cy="51601"/>
            </a:xfrm>
            <a:custGeom>
              <a:avLst/>
              <a:gdLst/>
              <a:ahLst/>
              <a:cxnLst/>
              <a:rect l="l" t="t" r="r" b="b"/>
              <a:pathLst>
                <a:path w="1" h="1621" fill="none" extrusionOk="0">
                  <a:moveTo>
                    <a:pt x="0" y="0"/>
                  </a:moveTo>
                  <a:lnTo>
                    <a:pt x="0" y="1621"/>
                  </a:lnTo>
                </a:path>
              </a:pathLst>
            </a:custGeom>
            <a:noFill/>
            <a:ln w="126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9" name="Google Shape;2189;p53"/>
          <p:cNvSpPr txBox="1">
            <a:spLocks noGrp="1"/>
          </p:cNvSpPr>
          <p:nvPr>
            <p:ph type="title"/>
          </p:nvPr>
        </p:nvSpPr>
        <p:spPr>
          <a:xfrm>
            <a:off x="1006043" y="64033"/>
            <a:ext cx="7159481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 b="1" dirty="0">
                <a:solidFill>
                  <a:srgbClr val="FF0000"/>
                </a:solidFill>
              </a:rPr>
              <a:t>¿</a:t>
            </a:r>
            <a:r>
              <a:rPr lang="en" sz="2000" b="1" dirty="0">
                <a:solidFill>
                  <a:srgbClr val="FF0000"/>
                </a:solidFill>
              </a:rPr>
              <a:t>Los números enteros se dividen enteros positivos y enteros negativos </a:t>
            </a:r>
            <a:r>
              <a:rPr lang="en" sz="2400" b="1" dirty="0">
                <a:solidFill>
                  <a:srgbClr val="FF0000"/>
                </a:solidFill>
              </a:rPr>
              <a:t>?</a:t>
            </a:r>
            <a:endParaRPr sz="48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Nº ENTERO (positivos y negativos)">
            <a:extLst>
              <a:ext uri="{FF2B5EF4-FFF2-40B4-BE49-F238E27FC236}">
                <a16:creationId xmlns:a16="http://schemas.microsoft.com/office/drawing/2014/main" id="{6C0B22C2-BA9B-6ABF-0F50-C3DDB52EC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6" y="853544"/>
            <a:ext cx="9080863" cy="426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46" name="Google Shape;2246;p53"/>
          <p:cNvGrpSpPr/>
          <p:nvPr/>
        </p:nvGrpSpPr>
        <p:grpSpPr>
          <a:xfrm rot="1046361" flipH="1">
            <a:off x="333132" y="2789786"/>
            <a:ext cx="1083558" cy="675992"/>
            <a:chOff x="0" y="6078527"/>
            <a:chExt cx="2501774" cy="1267169"/>
          </a:xfrm>
        </p:grpSpPr>
        <p:sp>
          <p:nvSpPr>
            <p:cNvPr id="2247" name="Google Shape;2247;p5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5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5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5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5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5" name="Google Shape;2235;p53"/>
          <p:cNvGrpSpPr/>
          <p:nvPr/>
        </p:nvGrpSpPr>
        <p:grpSpPr>
          <a:xfrm>
            <a:off x="7887952" y="2241525"/>
            <a:ext cx="1107804" cy="893066"/>
            <a:chOff x="6914636" y="2627673"/>
            <a:chExt cx="1485264" cy="1890998"/>
          </a:xfrm>
        </p:grpSpPr>
        <p:sp>
          <p:nvSpPr>
            <p:cNvPr id="2236" name="Google Shape;2236;p53"/>
            <p:cNvSpPr/>
            <p:nvPr/>
          </p:nvSpPr>
          <p:spPr>
            <a:xfrm flipH="1">
              <a:off x="8128915" y="2789048"/>
              <a:ext cx="69662" cy="94981"/>
            </a:xfrm>
            <a:custGeom>
              <a:avLst/>
              <a:gdLst/>
              <a:ahLst/>
              <a:cxnLst/>
              <a:rect l="l" t="t" r="r" b="b"/>
              <a:pathLst>
                <a:path w="1981" h="2701" fill="none" extrusionOk="0">
                  <a:moveTo>
                    <a:pt x="1981" y="2701"/>
                  </a:moveTo>
                  <a:lnTo>
                    <a:pt x="0" y="0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53"/>
            <p:cNvSpPr/>
            <p:nvPr/>
          </p:nvSpPr>
          <p:spPr>
            <a:xfrm flipH="1">
              <a:off x="7058968" y="4262872"/>
              <a:ext cx="68396" cy="93750"/>
            </a:xfrm>
            <a:custGeom>
              <a:avLst/>
              <a:gdLst/>
              <a:ahLst/>
              <a:cxnLst/>
              <a:rect l="l" t="t" r="r" b="b"/>
              <a:pathLst>
                <a:path w="1945" h="2666" fill="none" extrusionOk="0">
                  <a:moveTo>
                    <a:pt x="0" y="1"/>
                  </a:moveTo>
                  <a:lnTo>
                    <a:pt x="1944" y="2665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53"/>
            <p:cNvSpPr/>
            <p:nvPr/>
          </p:nvSpPr>
          <p:spPr>
            <a:xfrm flipH="1">
              <a:off x="7646488" y="2709081"/>
              <a:ext cx="648337" cy="552266"/>
            </a:xfrm>
            <a:custGeom>
              <a:avLst/>
              <a:gdLst/>
              <a:ahLst/>
              <a:cxnLst/>
              <a:rect l="l" t="t" r="r" b="b"/>
              <a:pathLst>
                <a:path w="18437" h="15705" extrusionOk="0">
                  <a:moveTo>
                    <a:pt x="9595" y="0"/>
                  </a:moveTo>
                  <a:cubicBezTo>
                    <a:pt x="8014" y="0"/>
                    <a:pt x="6420" y="444"/>
                    <a:pt x="5006" y="1374"/>
                  </a:cubicBezTo>
                  <a:cubicBezTo>
                    <a:pt x="1081" y="3930"/>
                    <a:pt x="1" y="9151"/>
                    <a:pt x="2521" y="13076"/>
                  </a:cubicBezTo>
                  <a:lnTo>
                    <a:pt x="4250" y="15704"/>
                  </a:lnTo>
                  <a:lnTo>
                    <a:pt x="18436" y="6487"/>
                  </a:lnTo>
                  <a:lnTo>
                    <a:pt x="16708" y="3858"/>
                  </a:lnTo>
                  <a:cubicBezTo>
                    <a:pt x="15081" y="1361"/>
                    <a:pt x="12360" y="0"/>
                    <a:pt x="9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53"/>
            <p:cNvSpPr/>
            <p:nvPr/>
          </p:nvSpPr>
          <p:spPr>
            <a:xfrm flipH="1">
              <a:off x="6914636" y="2627673"/>
              <a:ext cx="1485264" cy="1890998"/>
            </a:xfrm>
            <a:custGeom>
              <a:avLst/>
              <a:gdLst/>
              <a:ahLst/>
              <a:cxnLst/>
              <a:rect l="l" t="t" r="r" b="b"/>
              <a:pathLst>
                <a:path w="42237" h="53775" extrusionOk="0">
                  <a:moveTo>
                    <a:pt x="12599" y="0"/>
                  </a:moveTo>
                  <a:cubicBezTo>
                    <a:pt x="10535" y="0"/>
                    <a:pt x="8448" y="576"/>
                    <a:pt x="6589" y="1780"/>
                  </a:cubicBezTo>
                  <a:cubicBezTo>
                    <a:pt x="1440" y="5129"/>
                    <a:pt x="0" y="11970"/>
                    <a:pt x="3349" y="17083"/>
                  </a:cubicBezTo>
                  <a:lnTo>
                    <a:pt x="22648" y="46717"/>
                  </a:lnTo>
                  <a:lnTo>
                    <a:pt x="23189" y="47581"/>
                  </a:lnTo>
                  <a:cubicBezTo>
                    <a:pt x="23477" y="47977"/>
                    <a:pt x="23873" y="48337"/>
                    <a:pt x="24305" y="48517"/>
                  </a:cubicBezTo>
                  <a:lnTo>
                    <a:pt x="34999" y="53306"/>
                  </a:lnTo>
                  <a:cubicBezTo>
                    <a:pt x="35647" y="53630"/>
                    <a:pt x="36367" y="53774"/>
                    <a:pt x="37087" y="53774"/>
                  </a:cubicBezTo>
                  <a:cubicBezTo>
                    <a:pt x="38455" y="53774"/>
                    <a:pt x="39752" y="53198"/>
                    <a:pt x="40724" y="52226"/>
                  </a:cubicBezTo>
                  <a:cubicBezTo>
                    <a:pt x="41696" y="51290"/>
                    <a:pt x="42236" y="49957"/>
                    <a:pt x="42236" y="48589"/>
                  </a:cubicBezTo>
                  <a:lnTo>
                    <a:pt x="42164" y="36887"/>
                  </a:lnTo>
                  <a:cubicBezTo>
                    <a:pt x="42164" y="36383"/>
                    <a:pt x="41984" y="35915"/>
                    <a:pt x="41732" y="35483"/>
                  </a:cubicBezTo>
                  <a:lnTo>
                    <a:pt x="41660" y="35375"/>
                  </a:lnTo>
                  <a:cubicBezTo>
                    <a:pt x="41660" y="35375"/>
                    <a:pt x="41624" y="35339"/>
                    <a:pt x="41624" y="35339"/>
                  </a:cubicBezTo>
                  <a:lnTo>
                    <a:pt x="21892" y="5021"/>
                  </a:lnTo>
                  <a:cubicBezTo>
                    <a:pt x="19761" y="1767"/>
                    <a:pt x="16215" y="0"/>
                    <a:pt x="125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3000000" algn="bl" rotWithShape="0">
                <a:srgbClr val="000000">
                  <a:alpha val="8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53"/>
            <p:cNvSpPr/>
            <p:nvPr/>
          </p:nvSpPr>
          <p:spPr>
            <a:xfrm flipH="1">
              <a:off x="7012143" y="3032147"/>
              <a:ext cx="1069965" cy="1178836"/>
            </a:xfrm>
            <a:custGeom>
              <a:avLst/>
              <a:gdLst/>
              <a:ahLst/>
              <a:cxnLst/>
              <a:rect l="l" t="t" r="r" b="b"/>
              <a:pathLst>
                <a:path w="30427" h="33523" extrusionOk="0">
                  <a:moveTo>
                    <a:pt x="14152" y="0"/>
                  </a:moveTo>
                  <a:lnTo>
                    <a:pt x="1" y="9218"/>
                  </a:lnTo>
                  <a:lnTo>
                    <a:pt x="15844" y="33522"/>
                  </a:lnTo>
                  <a:cubicBezTo>
                    <a:pt x="16204" y="32550"/>
                    <a:pt x="17104" y="31830"/>
                    <a:pt x="18148" y="31686"/>
                  </a:cubicBezTo>
                  <a:cubicBezTo>
                    <a:pt x="18304" y="31668"/>
                    <a:pt x="18459" y="31659"/>
                    <a:pt x="18614" y="31659"/>
                  </a:cubicBezTo>
                  <a:cubicBezTo>
                    <a:pt x="19678" y="31659"/>
                    <a:pt x="20711" y="32084"/>
                    <a:pt x="21497" y="32838"/>
                  </a:cubicBezTo>
                  <a:cubicBezTo>
                    <a:pt x="20381" y="31470"/>
                    <a:pt x="20957" y="29166"/>
                    <a:pt x="22505" y="28338"/>
                  </a:cubicBezTo>
                  <a:cubicBezTo>
                    <a:pt x="22968" y="28090"/>
                    <a:pt x="23483" y="27974"/>
                    <a:pt x="24001" y="27974"/>
                  </a:cubicBezTo>
                  <a:cubicBezTo>
                    <a:pt x="25214" y="27974"/>
                    <a:pt x="26447" y="28610"/>
                    <a:pt x="27078" y="29670"/>
                  </a:cubicBezTo>
                  <a:cubicBezTo>
                    <a:pt x="26250" y="28266"/>
                    <a:pt x="26610" y="26465"/>
                    <a:pt x="27942" y="25457"/>
                  </a:cubicBezTo>
                  <a:cubicBezTo>
                    <a:pt x="28458" y="25122"/>
                    <a:pt x="29066" y="24934"/>
                    <a:pt x="29687" y="24934"/>
                  </a:cubicBezTo>
                  <a:cubicBezTo>
                    <a:pt x="29933" y="24934"/>
                    <a:pt x="30182" y="24964"/>
                    <a:pt x="30427" y="25025"/>
                  </a:cubicBezTo>
                  <a:lnTo>
                    <a:pt x="141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53"/>
            <p:cNvSpPr/>
            <p:nvPr/>
          </p:nvSpPr>
          <p:spPr>
            <a:xfrm flipH="1">
              <a:off x="7007071" y="3909001"/>
              <a:ext cx="519176" cy="507501"/>
            </a:xfrm>
            <a:custGeom>
              <a:avLst/>
              <a:gdLst/>
              <a:ahLst/>
              <a:cxnLst/>
              <a:rect l="l" t="t" r="r" b="b"/>
              <a:pathLst>
                <a:path w="14764" h="14432" extrusionOk="0">
                  <a:moveTo>
                    <a:pt x="13890" y="0"/>
                  </a:moveTo>
                  <a:cubicBezTo>
                    <a:pt x="13263" y="0"/>
                    <a:pt x="12644" y="195"/>
                    <a:pt x="12099" y="558"/>
                  </a:cubicBezTo>
                  <a:cubicBezTo>
                    <a:pt x="10803" y="1530"/>
                    <a:pt x="10443" y="3367"/>
                    <a:pt x="11271" y="4771"/>
                  </a:cubicBezTo>
                  <a:cubicBezTo>
                    <a:pt x="10634" y="3700"/>
                    <a:pt x="9383" y="3063"/>
                    <a:pt x="8157" y="3063"/>
                  </a:cubicBezTo>
                  <a:cubicBezTo>
                    <a:pt x="7652" y="3063"/>
                    <a:pt x="7150" y="3171"/>
                    <a:pt x="6698" y="3403"/>
                  </a:cubicBezTo>
                  <a:cubicBezTo>
                    <a:pt x="5114" y="4231"/>
                    <a:pt x="4574" y="6571"/>
                    <a:pt x="5690" y="7903"/>
                  </a:cubicBezTo>
                  <a:cubicBezTo>
                    <a:pt x="4904" y="7149"/>
                    <a:pt x="3871" y="6724"/>
                    <a:pt x="2783" y="6724"/>
                  </a:cubicBezTo>
                  <a:cubicBezTo>
                    <a:pt x="2625" y="6724"/>
                    <a:pt x="2465" y="6733"/>
                    <a:pt x="2305" y="6751"/>
                  </a:cubicBezTo>
                  <a:cubicBezTo>
                    <a:pt x="1261" y="6931"/>
                    <a:pt x="397" y="7615"/>
                    <a:pt x="1" y="8623"/>
                  </a:cubicBezTo>
                  <a:lnTo>
                    <a:pt x="541" y="9416"/>
                  </a:lnTo>
                  <a:lnTo>
                    <a:pt x="8390" y="12944"/>
                  </a:lnTo>
                  <a:lnTo>
                    <a:pt x="11199" y="14205"/>
                  </a:lnTo>
                  <a:cubicBezTo>
                    <a:pt x="11539" y="14360"/>
                    <a:pt x="11890" y="14432"/>
                    <a:pt x="12233" y="14432"/>
                  </a:cubicBezTo>
                  <a:cubicBezTo>
                    <a:pt x="13559" y="14432"/>
                    <a:pt x="14764" y="13359"/>
                    <a:pt x="14764" y="11900"/>
                  </a:cubicBezTo>
                  <a:lnTo>
                    <a:pt x="14764" y="9344"/>
                  </a:lnTo>
                  <a:lnTo>
                    <a:pt x="14692" y="198"/>
                  </a:lnTo>
                  <a:lnTo>
                    <a:pt x="14620" y="90"/>
                  </a:lnTo>
                  <a:cubicBezTo>
                    <a:pt x="14378" y="29"/>
                    <a:pt x="14133" y="0"/>
                    <a:pt x="138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53"/>
            <p:cNvSpPr/>
            <p:nvPr/>
          </p:nvSpPr>
          <p:spPr>
            <a:xfrm flipH="1">
              <a:off x="7585721" y="2937165"/>
              <a:ext cx="558420" cy="419132"/>
            </a:xfrm>
            <a:custGeom>
              <a:avLst/>
              <a:gdLst/>
              <a:ahLst/>
              <a:cxnLst/>
              <a:rect l="l" t="t" r="r" b="b"/>
              <a:pathLst>
                <a:path w="15880" h="11919" extrusionOk="0">
                  <a:moveTo>
                    <a:pt x="14151" y="1"/>
                  </a:moveTo>
                  <a:lnTo>
                    <a:pt x="1" y="9218"/>
                  </a:lnTo>
                  <a:lnTo>
                    <a:pt x="1729" y="11919"/>
                  </a:lnTo>
                  <a:lnTo>
                    <a:pt x="15880" y="2701"/>
                  </a:lnTo>
                  <a:lnTo>
                    <a:pt x="141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53"/>
            <p:cNvSpPr/>
            <p:nvPr/>
          </p:nvSpPr>
          <p:spPr>
            <a:xfrm flipH="1">
              <a:off x="7007066" y="4217297"/>
              <a:ext cx="224142" cy="199210"/>
            </a:xfrm>
            <a:custGeom>
              <a:avLst/>
              <a:gdLst/>
              <a:ahLst/>
              <a:cxnLst/>
              <a:rect l="l" t="t" r="r" b="b"/>
              <a:pathLst>
                <a:path w="6374" h="5665" extrusionOk="0">
                  <a:moveTo>
                    <a:pt x="4573" y="1"/>
                  </a:moveTo>
                  <a:cubicBezTo>
                    <a:pt x="4069" y="37"/>
                    <a:pt x="3601" y="217"/>
                    <a:pt x="3169" y="505"/>
                  </a:cubicBezTo>
                  <a:cubicBezTo>
                    <a:pt x="2341" y="1081"/>
                    <a:pt x="1585" y="1765"/>
                    <a:pt x="973" y="2557"/>
                  </a:cubicBezTo>
                  <a:cubicBezTo>
                    <a:pt x="541" y="3061"/>
                    <a:pt x="217" y="3601"/>
                    <a:pt x="0" y="4177"/>
                  </a:cubicBezTo>
                  <a:lnTo>
                    <a:pt x="2809" y="5438"/>
                  </a:lnTo>
                  <a:cubicBezTo>
                    <a:pt x="3149" y="5593"/>
                    <a:pt x="3500" y="5665"/>
                    <a:pt x="3843" y="5665"/>
                  </a:cubicBezTo>
                  <a:cubicBezTo>
                    <a:pt x="5169" y="5665"/>
                    <a:pt x="6374" y="4592"/>
                    <a:pt x="6374" y="3133"/>
                  </a:cubicBezTo>
                  <a:lnTo>
                    <a:pt x="6374" y="577"/>
                  </a:lnTo>
                  <a:lnTo>
                    <a:pt x="6158" y="505"/>
                  </a:lnTo>
                  <a:cubicBezTo>
                    <a:pt x="5690" y="217"/>
                    <a:pt x="5149" y="37"/>
                    <a:pt x="4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53"/>
            <p:cNvSpPr/>
            <p:nvPr/>
          </p:nvSpPr>
          <p:spPr>
            <a:xfrm flipH="1">
              <a:off x="7435034" y="3332215"/>
              <a:ext cx="455879" cy="706570"/>
            </a:xfrm>
            <a:custGeom>
              <a:avLst/>
              <a:gdLst/>
              <a:ahLst/>
              <a:cxnLst/>
              <a:rect l="l" t="t" r="r" b="b"/>
              <a:pathLst>
                <a:path w="12964" h="20093" fill="none" extrusionOk="0">
                  <a:moveTo>
                    <a:pt x="1" y="1"/>
                  </a:moveTo>
                  <a:cubicBezTo>
                    <a:pt x="4502" y="6554"/>
                    <a:pt x="8823" y="13251"/>
                    <a:pt x="12963" y="20093"/>
                  </a:cubicBez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53"/>
            <p:cNvSpPr/>
            <p:nvPr/>
          </p:nvSpPr>
          <p:spPr>
            <a:xfrm flipH="1">
              <a:off x="7224850" y="3222077"/>
              <a:ext cx="469804" cy="696408"/>
            </a:xfrm>
            <a:custGeom>
              <a:avLst/>
              <a:gdLst/>
              <a:ahLst/>
              <a:cxnLst/>
              <a:rect l="l" t="t" r="r" b="b"/>
              <a:pathLst>
                <a:path w="13360" h="19804" fill="none" extrusionOk="0">
                  <a:moveTo>
                    <a:pt x="1" y="0"/>
                  </a:moveTo>
                  <a:lnTo>
                    <a:pt x="13360" y="19804"/>
                  </a:lnTo>
                </a:path>
              </a:pathLst>
            </a:custGeom>
            <a:noFill/>
            <a:ln w="12600" cap="rnd" cmpd="sng">
              <a:solidFill>
                <a:srgbClr val="002642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3" name="Google Shape;2253;p53"/>
          <p:cNvGrpSpPr/>
          <p:nvPr/>
        </p:nvGrpSpPr>
        <p:grpSpPr>
          <a:xfrm rot="18132412" flipH="1">
            <a:off x="7944086" y="3394914"/>
            <a:ext cx="1281065" cy="486316"/>
            <a:chOff x="2564525" y="5223525"/>
            <a:chExt cx="2556110" cy="834547"/>
          </a:xfrm>
        </p:grpSpPr>
        <p:sp>
          <p:nvSpPr>
            <p:cNvPr id="2254" name="Google Shape;2254;p5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5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5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5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5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5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50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Contents of this template</a:t>
            </a:r>
            <a:endParaRPr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4CC95E-1199-17FA-19F6-E5F723291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4733" y="1528351"/>
            <a:ext cx="7092925" cy="2902721"/>
          </a:xfrm>
        </p:spPr>
        <p:txBody>
          <a:bodyPr/>
          <a:lstStyle/>
          <a:p>
            <a:pPr marL="152400" indent="0">
              <a:buNone/>
            </a:pPr>
            <a:endParaRPr lang="es-EC" dirty="0"/>
          </a:p>
        </p:txBody>
      </p:sp>
      <p:pic>
        <p:nvPicPr>
          <p:cNvPr id="2052" name="Picture 4" descr="División de números enteros positivos y negativos – División exacta de  números enteros">
            <a:extLst>
              <a:ext uri="{FF2B5EF4-FFF2-40B4-BE49-F238E27FC236}">
                <a16:creationId xmlns:a16="http://schemas.microsoft.com/office/drawing/2014/main" id="{F0A52525-5B30-453A-74A6-4C637C26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4" y="46007"/>
            <a:ext cx="8810513" cy="4988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7" name="Google Shape;1937;p50"/>
          <p:cNvGrpSpPr/>
          <p:nvPr/>
        </p:nvGrpSpPr>
        <p:grpSpPr>
          <a:xfrm>
            <a:off x="6971802" y="1079194"/>
            <a:ext cx="1693701" cy="857873"/>
            <a:chOff x="0" y="6078527"/>
            <a:chExt cx="2501774" cy="1267169"/>
          </a:xfrm>
        </p:grpSpPr>
        <p:sp>
          <p:nvSpPr>
            <p:cNvPr id="1938" name="Google Shape;1938;p50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0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0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0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0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0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50"/>
          <p:cNvGrpSpPr/>
          <p:nvPr/>
        </p:nvGrpSpPr>
        <p:grpSpPr>
          <a:xfrm rot="549047">
            <a:off x="180858" y="1258361"/>
            <a:ext cx="1653892" cy="539981"/>
            <a:chOff x="2564525" y="5223525"/>
            <a:chExt cx="2556110" cy="834547"/>
          </a:xfrm>
        </p:grpSpPr>
        <p:sp>
          <p:nvSpPr>
            <p:cNvPr id="1945" name="Google Shape;1945;p50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0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0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0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0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0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0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0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0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0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56"/>
          <p:cNvSpPr txBox="1">
            <a:spLocks noGrp="1"/>
          </p:cNvSpPr>
          <p:nvPr>
            <p:ph type="title"/>
          </p:nvPr>
        </p:nvSpPr>
        <p:spPr>
          <a:xfrm>
            <a:off x="876172" y="1024180"/>
            <a:ext cx="241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Cuestionario</a:t>
            </a:r>
            <a:endParaRPr dirty="0"/>
          </a:p>
        </p:txBody>
      </p:sp>
      <p:cxnSp>
        <p:nvCxnSpPr>
          <p:cNvPr id="2419" name="Google Shape;2419;p56"/>
          <p:cNvCxnSpPr/>
          <p:nvPr/>
        </p:nvCxnSpPr>
        <p:spPr>
          <a:xfrm>
            <a:off x="3364436" y="1366950"/>
            <a:ext cx="0" cy="240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420" name="Google Shape;2420;p56"/>
          <p:cNvCxnSpPr/>
          <p:nvPr/>
        </p:nvCxnSpPr>
        <p:spPr>
          <a:xfrm>
            <a:off x="7366785" y="1476564"/>
            <a:ext cx="0" cy="24096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2434" name="Google Shape;2434;p56"/>
          <p:cNvGrpSpPr/>
          <p:nvPr/>
        </p:nvGrpSpPr>
        <p:grpSpPr>
          <a:xfrm rot="2065613">
            <a:off x="7356881" y="2152878"/>
            <a:ext cx="1653875" cy="539976"/>
            <a:chOff x="2564525" y="5223525"/>
            <a:chExt cx="2556110" cy="834547"/>
          </a:xfrm>
        </p:grpSpPr>
        <p:sp>
          <p:nvSpPr>
            <p:cNvPr id="2435" name="Google Shape;2435;p56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56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56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56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56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56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56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56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56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56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5" name="Google Shape;2445;p56"/>
          <p:cNvGrpSpPr/>
          <p:nvPr/>
        </p:nvGrpSpPr>
        <p:grpSpPr>
          <a:xfrm rot="390124">
            <a:off x="4421561" y="221275"/>
            <a:ext cx="1719442" cy="916249"/>
            <a:chOff x="7463504" y="3075665"/>
            <a:chExt cx="2603050" cy="1387103"/>
          </a:xfrm>
        </p:grpSpPr>
        <p:sp>
          <p:nvSpPr>
            <p:cNvPr id="2446" name="Google Shape;2446;p56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56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56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56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56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56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56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56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56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56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56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56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56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56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56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56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56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56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56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56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56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56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56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56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56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56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56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56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56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56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56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56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56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AA192E4A-E9A5-A639-117F-E2D0A4A8F8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459639"/>
              </p:ext>
            </p:extLst>
          </p:nvPr>
        </p:nvGraphicFramePr>
        <p:xfrm>
          <a:off x="798205" y="1644770"/>
          <a:ext cx="2415300" cy="2352231"/>
        </p:xfrm>
        <a:graphic>
          <a:graphicData uri="http://schemas.openxmlformats.org/drawingml/2006/table">
            <a:tbl>
              <a:tblPr>
                <a:tableStyleId>{9D7C0C49-4D4C-4437-83E1-2820C9271BD9}</a:tableStyleId>
              </a:tblPr>
              <a:tblGrid>
                <a:gridCol w="2415300">
                  <a:extLst>
                    <a:ext uri="{9D8B030D-6E8A-4147-A177-3AD203B41FA5}">
                      <a16:colId xmlns:a16="http://schemas.microsoft.com/office/drawing/2014/main" val="4291777033"/>
                    </a:ext>
                  </a:extLst>
                </a:gridCol>
              </a:tblGrid>
              <a:tr h="23074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i="1" dirty="0">
                          <a:effectLst/>
                        </a:rPr>
                        <a:t>Escribe los siguientes números</a:t>
                      </a:r>
                      <a:endParaRPr lang="es-EC" sz="1600" b="0" i="1" dirty="0"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es-EC" sz="1600" b="0" i="1" dirty="0">
                          <a:effectLst/>
                        </a:rPr>
                        <a:t>Nueve grados centígrados bajo cero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es-EC" sz="1600" b="0" i="1" dirty="0">
                          <a:effectLst/>
                        </a:rPr>
                        <a:t>Doce grados sobre cero grados centígrados.</a:t>
                      </a:r>
                      <a:endParaRPr lang="es-EC" sz="1600" b="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766149320"/>
                  </a:ext>
                </a:extLst>
              </a:tr>
            </a:tbl>
          </a:graphicData>
        </a:graphic>
      </p:graphicFrame>
      <p:graphicFrame>
        <p:nvGraphicFramePr>
          <p:cNvPr id="21" name="Tabla 20">
            <a:extLst>
              <a:ext uri="{FF2B5EF4-FFF2-40B4-BE49-F238E27FC236}">
                <a16:creationId xmlns:a16="http://schemas.microsoft.com/office/drawing/2014/main" id="{D59EF580-C5D0-3763-2D53-640B74611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55614"/>
              </p:ext>
            </p:extLst>
          </p:nvPr>
        </p:nvGraphicFramePr>
        <p:xfrm>
          <a:off x="3488307" y="1596232"/>
          <a:ext cx="3536434" cy="1382776"/>
        </p:xfrm>
        <a:graphic>
          <a:graphicData uri="http://schemas.openxmlformats.org/drawingml/2006/table">
            <a:tbl>
              <a:tblPr>
                <a:tableStyleId>{9D7C0C49-4D4C-4437-83E1-2820C9271BD9}</a:tableStyleId>
              </a:tblPr>
              <a:tblGrid>
                <a:gridCol w="3536434">
                  <a:extLst>
                    <a:ext uri="{9D8B030D-6E8A-4147-A177-3AD203B41FA5}">
                      <a16:colId xmlns:a16="http://schemas.microsoft.com/office/drawing/2014/main" val="558890393"/>
                    </a:ext>
                  </a:extLst>
                </a:gridCol>
              </a:tblGrid>
              <a:tr h="134393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ES" sz="16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Contesta verdadero o falso</a:t>
                      </a:r>
                      <a:endParaRPr lang="es-EC" sz="1600" b="0" i="1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6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Todo número positivo es mayor que cero.</a:t>
                      </a:r>
                      <a:endParaRPr lang="es-EC" sz="1600" b="0" i="1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  <a:p>
                      <a:pPr marL="342900" lvl="0" indent="-342900" algn="just">
                        <a:buSzPts val="1000"/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s-ES" sz="1600" b="0" i="1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Todo número negativo es menor que cero. Así, -5 &lt; 0 y - 4 &lt; 0.</a:t>
                      </a:r>
                      <a:endParaRPr lang="es-EC" sz="1600" b="0" i="1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 panose="02020603050405020304" pitchFamily="18" charset="0"/>
                        <a:cs typeface="Arial"/>
                        <a:sym typeface="Arial"/>
                      </a:endParaRPr>
                    </a:p>
                  </a:txBody>
                  <a:tcPr marL="89535" marR="89535" marT="0" marB="0"/>
                </a:tc>
                <a:extLst>
                  <a:ext uri="{0D108BD9-81ED-4DB2-BD59-A6C34878D82A}">
                    <a16:rowId xmlns:a16="http://schemas.microsoft.com/office/drawing/2014/main" val="1044968403"/>
                  </a:ext>
                </a:extLst>
              </a:tr>
            </a:tbl>
          </a:graphicData>
        </a:graphic>
      </p:graphicFrame>
      <p:sp>
        <p:nvSpPr>
          <p:cNvPr id="22" name="Rectangle 3">
            <a:extLst>
              <a:ext uri="{FF2B5EF4-FFF2-40B4-BE49-F238E27FC236}">
                <a16:creationId xmlns:a16="http://schemas.microsoft.com/office/drawing/2014/main" id="{9C7E93FF-57BD-37A7-131B-49F8BAB73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3067" y="3023840"/>
            <a:ext cx="353643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C" sz="1600" i="1" dirty="0"/>
              <a:t>Todo</a:t>
            </a:r>
            <a:r>
              <a:rPr kumimoji="0" lang="es-ES" altLang="es-EC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ES" altLang="es-EC" sz="1600" i="1" dirty="0"/>
              <a:t>número positivo es mayor que todo número negativo. Así, 5 &gt; -2 , 8 &gt; -</a:t>
            </a:r>
            <a:r>
              <a:rPr lang="es-EC" altLang="es-EC" sz="1600" i="1" dirty="0"/>
              <a:t> 10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0" name="Google Shape;2330;p55"/>
          <p:cNvGrpSpPr/>
          <p:nvPr/>
        </p:nvGrpSpPr>
        <p:grpSpPr>
          <a:xfrm>
            <a:off x="347542" y="617560"/>
            <a:ext cx="1302139" cy="1270699"/>
            <a:chOff x="146875" y="384500"/>
            <a:chExt cx="1820409" cy="1776456"/>
          </a:xfrm>
        </p:grpSpPr>
        <p:sp>
          <p:nvSpPr>
            <p:cNvPr id="2331" name="Google Shape;2331;p55"/>
            <p:cNvSpPr/>
            <p:nvPr/>
          </p:nvSpPr>
          <p:spPr>
            <a:xfrm>
              <a:off x="146875" y="384500"/>
              <a:ext cx="1820409" cy="1776456"/>
            </a:xfrm>
            <a:custGeom>
              <a:avLst/>
              <a:gdLst/>
              <a:ahLst/>
              <a:cxnLst/>
              <a:rect l="l" t="t" r="r" b="b"/>
              <a:pathLst>
                <a:path w="44233" h="43165" extrusionOk="0">
                  <a:moveTo>
                    <a:pt x="23017" y="0"/>
                  </a:moveTo>
                  <a:cubicBezTo>
                    <a:pt x="18114" y="0"/>
                    <a:pt x="11242" y="1368"/>
                    <a:pt x="6505" y="7839"/>
                  </a:cubicBezTo>
                  <a:cubicBezTo>
                    <a:pt x="2236" y="13710"/>
                    <a:pt x="1" y="24518"/>
                    <a:pt x="4304" y="32957"/>
                  </a:cubicBezTo>
                  <a:cubicBezTo>
                    <a:pt x="8807" y="41830"/>
                    <a:pt x="18047" y="43164"/>
                    <a:pt x="23117" y="43164"/>
                  </a:cubicBezTo>
                  <a:cubicBezTo>
                    <a:pt x="23618" y="43164"/>
                    <a:pt x="24118" y="43131"/>
                    <a:pt x="24652" y="43131"/>
                  </a:cubicBezTo>
                  <a:cubicBezTo>
                    <a:pt x="41097" y="42431"/>
                    <a:pt x="43832" y="27954"/>
                    <a:pt x="43865" y="27820"/>
                  </a:cubicBezTo>
                  <a:cubicBezTo>
                    <a:pt x="44232" y="25785"/>
                    <a:pt x="42698" y="23884"/>
                    <a:pt x="40630" y="23817"/>
                  </a:cubicBezTo>
                  <a:cubicBezTo>
                    <a:pt x="38528" y="23651"/>
                    <a:pt x="36460" y="23250"/>
                    <a:pt x="34459" y="22616"/>
                  </a:cubicBezTo>
                  <a:cubicBezTo>
                    <a:pt x="31123" y="21449"/>
                    <a:pt x="29255" y="19748"/>
                    <a:pt x="28955" y="17613"/>
                  </a:cubicBezTo>
                  <a:cubicBezTo>
                    <a:pt x="27954" y="10408"/>
                    <a:pt x="30556" y="5871"/>
                    <a:pt x="30623" y="5704"/>
                  </a:cubicBezTo>
                  <a:cubicBezTo>
                    <a:pt x="31823" y="3736"/>
                    <a:pt x="30789" y="1168"/>
                    <a:pt x="28554" y="601"/>
                  </a:cubicBezTo>
                  <a:cubicBezTo>
                    <a:pt x="26720" y="200"/>
                    <a:pt x="24885" y="0"/>
                    <a:pt x="230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76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55"/>
            <p:cNvSpPr/>
            <p:nvPr/>
          </p:nvSpPr>
          <p:spPr>
            <a:xfrm>
              <a:off x="272998" y="476551"/>
              <a:ext cx="1590212" cy="1573095"/>
            </a:xfrm>
            <a:custGeom>
              <a:avLst/>
              <a:gdLst/>
              <a:ahLst/>
              <a:cxnLst/>
              <a:rect l="l" t="t" r="r" b="b"/>
              <a:pathLst>
                <a:path w="37161" h="36761" extrusionOk="0">
                  <a:moveTo>
                    <a:pt x="19448" y="1"/>
                  </a:moveTo>
                  <a:cubicBezTo>
                    <a:pt x="15278" y="1"/>
                    <a:pt x="9441" y="1135"/>
                    <a:pt x="5538" y="6539"/>
                  </a:cubicBezTo>
                  <a:cubicBezTo>
                    <a:pt x="1769" y="11709"/>
                    <a:pt x="1" y="21249"/>
                    <a:pt x="3603" y="28321"/>
                  </a:cubicBezTo>
                  <a:cubicBezTo>
                    <a:pt x="5538" y="32157"/>
                    <a:pt x="9908" y="36760"/>
                    <a:pt x="19548" y="36760"/>
                  </a:cubicBezTo>
                  <a:cubicBezTo>
                    <a:pt x="20015" y="36760"/>
                    <a:pt x="20482" y="36760"/>
                    <a:pt x="20949" y="36727"/>
                  </a:cubicBezTo>
                  <a:cubicBezTo>
                    <a:pt x="34859" y="36126"/>
                    <a:pt x="37127" y="24185"/>
                    <a:pt x="37127" y="24051"/>
                  </a:cubicBezTo>
                  <a:cubicBezTo>
                    <a:pt x="37161" y="23984"/>
                    <a:pt x="37127" y="23918"/>
                    <a:pt x="37094" y="23884"/>
                  </a:cubicBezTo>
                  <a:cubicBezTo>
                    <a:pt x="37061" y="23818"/>
                    <a:pt x="36994" y="23784"/>
                    <a:pt x="36927" y="23784"/>
                  </a:cubicBezTo>
                  <a:cubicBezTo>
                    <a:pt x="36794" y="23784"/>
                    <a:pt x="23418" y="23251"/>
                    <a:pt x="22217" y="14844"/>
                  </a:cubicBezTo>
                  <a:cubicBezTo>
                    <a:pt x="21049" y="6372"/>
                    <a:pt x="24318" y="901"/>
                    <a:pt x="24318" y="834"/>
                  </a:cubicBezTo>
                  <a:cubicBezTo>
                    <a:pt x="24352" y="768"/>
                    <a:pt x="24352" y="701"/>
                    <a:pt x="24318" y="634"/>
                  </a:cubicBezTo>
                  <a:cubicBezTo>
                    <a:pt x="24285" y="568"/>
                    <a:pt x="24218" y="534"/>
                    <a:pt x="24151" y="501"/>
                  </a:cubicBezTo>
                  <a:cubicBezTo>
                    <a:pt x="22617" y="167"/>
                    <a:pt x="21016" y="1"/>
                    <a:pt x="19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55"/>
            <p:cNvSpPr/>
            <p:nvPr/>
          </p:nvSpPr>
          <p:spPr>
            <a:xfrm>
              <a:off x="842911" y="1080253"/>
              <a:ext cx="215570" cy="215529"/>
            </a:xfrm>
            <a:custGeom>
              <a:avLst/>
              <a:gdLst/>
              <a:ahLst/>
              <a:cxnLst/>
              <a:rect l="l" t="t" r="r" b="b"/>
              <a:pathLst>
                <a:path w="5238" h="5237" extrusionOk="0">
                  <a:moveTo>
                    <a:pt x="1039" y="1"/>
                  </a:moveTo>
                  <a:cubicBezTo>
                    <a:pt x="910" y="1"/>
                    <a:pt x="830" y="92"/>
                    <a:pt x="801" y="207"/>
                  </a:cubicBezTo>
                  <a:lnTo>
                    <a:pt x="801" y="308"/>
                  </a:lnTo>
                  <a:cubicBezTo>
                    <a:pt x="801" y="408"/>
                    <a:pt x="801" y="508"/>
                    <a:pt x="801" y="608"/>
                  </a:cubicBezTo>
                  <a:cubicBezTo>
                    <a:pt x="801" y="941"/>
                    <a:pt x="801" y="1275"/>
                    <a:pt x="868" y="1642"/>
                  </a:cubicBezTo>
                  <a:cubicBezTo>
                    <a:pt x="868" y="1875"/>
                    <a:pt x="935" y="2109"/>
                    <a:pt x="1001" y="2342"/>
                  </a:cubicBezTo>
                  <a:cubicBezTo>
                    <a:pt x="1035" y="2442"/>
                    <a:pt x="1068" y="2576"/>
                    <a:pt x="1135" y="2709"/>
                  </a:cubicBezTo>
                  <a:lnTo>
                    <a:pt x="67" y="3944"/>
                  </a:lnTo>
                  <a:cubicBezTo>
                    <a:pt x="1" y="4044"/>
                    <a:pt x="1" y="4210"/>
                    <a:pt x="101" y="4277"/>
                  </a:cubicBezTo>
                  <a:cubicBezTo>
                    <a:pt x="134" y="4310"/>
                    <a:pt x="201" y="4344"/>
                    <a:pt x="234" y="4344"/>
                  </a:cubicBezTo>
                  <a:cubicBezTo>
                    <a:pt x="301" y="4344"/>
                    <a:pt x="368" y="4310"/>
                    <a:pt x="434" y="4244"/>
                  </a:cubicBezTo>
                  <a:lnTo>
                    <a:pt x="1335" y="3176"/>
                  </a:lnTo>
                  <a:cubicBezTo>
                    <a:pt x="1502" y="3410"/>
                    <a:pt x="1669" y="3610"/>
                    <a:pt x="1902" y="3777"/>
                  </a:cubicBezTo>
                  <a:lnTo>
                    <a:pt x="1335" y="4911"/>
                  </a:lnTo>
                  <a:cubicBezTo>
                    <a:pt x="1268" y="5044"/>
                    <a:pt x="1335" y="5178"/>
                    <a:pt x="1435" y="5211"/>
                  </a:cubicBezTo>
                  <a:cubicBezTo>
                    <a:pt x="1452" y="5228"/>
                    <a:pt x="1468" y="5236"/>
                    <a:pt x="1485" y="5236"/>
                  </a:cubicBezTo>
                  <a:cubicBezTo>
                    <a:pt x="1502" y="5236"/>
                    <a:pt x="1518" y="5228"/>
                    <a:pt x="1535" y="5211"/>
                  </a:cubicBezTo>
                  <a:cubicBezTo>
                    <a:pt x="1635" y="5211"/>
                    <a:pt x="1702" y="5178"/>
                    <a:pt x="1735" y="5111"/>
                  </a:cubicBezTo>
                  <a:lnTo>
                    <a:pt x="2269" y="3977"/>
                  </a:lnTo>
                  <a:cubicBezTo>
                    <a:pt x="2503" y="4044"/>
                    <a:pt x="2703" y="4077"/>
                    <a:pt x="2970" y="4077"/>
                  </a:cubicBezTo>
                  <a:lnTo>
                    <a:pt x="3036" y="4077"/>
                  </a:lnTo>
                  <a:lnTo>
                    <a:pt x="3170" y="5044"/>
                  </a:lnTo>
                  <a:cubicBezTo>
                    <a:pt x="3203" y="5144"/>
                    <a:pt x="3303" y="5211"/>
                    <a:pt x="3403" y="5211"/>
                  </a:cubicBezTo>
                  <a:lnTo>
                    <a:pt x="3437" y="5211"/>
                  </a:lnTo>
                  <a:cubicBezTo>
                    <a:pt x="3570" y="5211"/>
                    <a:pt x="3637" y="5078"/>
                    <a:pt x="3637" y="4944"/>
                  </a:cubicBezTo>
                  <a:lnTo>
                    <a:pt x="3470" y="4010"/>
                  </a:lnTo>
                  <a:lnTo>
                    <a:pt x="3670" y="3977"/>
                  </a:lnTo>
                  <a:lnTo>
                    <a:pt x="3904" y="3877"/>
                  </a:lnTo>
                  <a:cubicBezTo>
                    <a:pt x="4204" y="3743"/>
                    <a:pt x="4471" y="3510"/>
                    <a:pt x="4704" y="3276"/>
                  </a:cubicBezTo>
                  <a:cubicBezTo>
                    <a:pt x="4871" y="3043"/>
                    <a:pt x="5004" y="2776"/>
                    <a:pt x="5104" y="2476"/>
                  </a:cubicBezTo>
                  <a:cubicBezTo>
                    <a:pt x="5171" y="2242"/>
                    <a:pt x="5238" y="2009"/>
                    <a:pt x="5238" y="1775"/>
                  </a:cubicBezTo>
                  <a:cubicBezTo>
                    <a:pt x="5238" y="1542"/>
                    <a:pt x="5238" y="1342"/>
                    <a:pt x="5238" y="1141"/>
                  </a:cubicBezTo>
                  <a:cubicBezTo>
                    <a:pt x="5238" y="975"/>
                    <a:pt x="5204" y="808"/>
                    <a:pt x="5171" y="708"/>
                  </a:cubicBezTo>
                  <a:cubicBezTo>
                    <a:pt x="5171" y="608"/>
                    <a:pt x="5138" y="508"/>
                    <a:pt x="5104" y="408"/>
                  </a:cubicBezTo>
                  <a:lnTo>
                    <a:pt x="5104" y="308"/>
                  </a:lnTo>
                  <a:cubicBezTo>
                    <a:pt x="5071" y="207"/>
                    <a:pt x="4971" y="107"/>
                    <a:pt x="4838" y="107"/>
                  </a:cubicBezTo>
                  <a:cubicBezTo>
                    <a:pt x="4704" y="141"/>
                    <a:pt x="4604" y="241"/>
                    <a:pt x="4604" y="374"/>
                  </a:cubicBezTo>
                  <a:lnTo>
                    <a:pt x="4604" y="741"/>
                  </a:lnTo>
                  <a:cubicBezTo>
                    <a:pt x="4604" y="1041"/>
                    <a:pt x="4571" y="1342"/>
                    <a:pt x="4504" y="1642"/>
                  </a:cubicBezTo>
                  <a:cubicBezTo>
                    <a:pt x="4471" y="1842"/>
                    <a:pt x="4404" y="2042"/>
                    <a:pt x="4337" y="2209"/>
                  </a:cubicBezTo>
                  <a:cubicBezTo>
                    <a:pt x="4270" y="2376"/>
                    <a:pt x="4170" y="2576"/>
                    <a:pt x="4037" y="2709"/>
                  </a:cubicBezTo>
                  <a:cubicBezTo>
                    <a:pt x="3904" y="2843"/>
                    <a:pt x="3737" y="2976"/>
                    <a:pt x="3570" y="3043"/>
                  </a:cubicBezTo>
                  <a:lnTo>
                    <a:pt x="3437" y="3110"/>
                  </a:lnTo>
                  <a:lnTo>
                    <a:pt x="3236" y="3143"/>
                  </a:lnTo>
                  <a:lnTo>
                    <a:pt x="3170" y="3176"/>
                  </a:lnTo>
                  <a:lnTo>
                    <a:pt x="2936" y="3176"/>
                  </a:lnTo>
                  <a:cubicBezTo>
                    <a:pt x="2769" y="3176"/>
                    <a:pt x="2603" y="3143"/>
                    <a:pt x="2436" y="3043"/>
                  </a:cubicBezTo>
                  <a:cubicBezTo>
                    <a:pt x="2269" y="2943"/>
                    <a:pt x="2136" y="2776"/>
                    <a:pt x="2036" y="2643"/>
                  </a:cubicBezTo>
                  <a:cubicBezTo>
                    <a:pt x="1969" y="2543"/>
                    <a:pt x="1902" y="2442"/>
                    <a:pt x="1869" y="2342"/>
                  </a:cubicBezTo>
                  <a:cubicBezTo>
                    <a:pt x="1802" y="2242"/>
                    <a:pt x="1769" y="2176"/>
                    <a:pt x="1735" y="2076"/>
                  </a:cubicBezTo>
                  <a:cubicBezTo>
                    <a:pt x="1669" y="1875"/>
                    <a:pt x="1602" y="1675"/>
                    <a:pt x="1535" y="1475"/>
                  </a:cubicBezTo>
                  <a:cubicBezTo>
                    <a:pt x="1435" y="1108"/>
                    <a:pt x="1368" y="775"/>
                    <a:pt x="1335" y="541"/>
                  </a:cubicBezTo>
                  <a:cubicBezTo>
                    <a:pt x="1302" y="341"/>
                    <a:pt x="1302" y="207"/>
                    <a:pt x="1302" y="207"/>
                  </a:cubicBezTo>
                  <a:cubicBezTo>
                    <a:pt x="1268" y="74"/>
                    <a:pt x="1202" y="7"/>
                    <a:pt x="1102" y="7"/>
                  </a:cubicBezTo>
                  <a:cubicBezTo>
                    <a:pt x="1080" y="3"/>
                    <a:pt x="1059" y="1"/>
                    <a:pt x="1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55"/>
            <p:cNvSpPr/>
            <p:nvPr/>
          </p:nvSpPr>
          <p:spPr>
            <a:xfrm>
              <a:off x="998071" y="1298712"/>
              <a:ext cx="285328" cy="134330"/>
            </a:xfrm>
            <a:custGeom>
              <a:avLst/>
              <a:gdLst/>
              <a:ahLst/>
              <a:cxnLst/>
              <a:rect l="l" t="t" r="r" b="b"/>
              <a:pathLst>
                <a:path w="6933" h="3264" extrusionOk="0">
                  <a:moveTo>
                    <a:pt x="6644" y="1"/>
                  </a:moveTo>
                  <a:cubicBezTo>
                    <a:pt x="6553" y="1"/>
                    <a:pt x="6464" y="52"/>
                    <a:pt x="6438" y="170"/>
                  </a:cubicBezTo>
                  <a:cubicBezTo>
                    <a:pt x="6371" y="270"/>
                    <a:pt x="6338" y="337"/>
                    <a:pt x="6271" y="437"/>
                  </a:cubicBezTo>
                  <a:cubicBezTo>
                    <a:pt x="6138" y="670"/>
                    <a:pt x="5971" y="870"/>
                    <a:pt x="5804" y="1071"/>
                  </a:cubicBezTo>
                  <a:cubicBezTo>
                    <a:pt x="5704" y="1204"/>
                    <a:pt x="5571" y="1337"/>
                    <a:pt x="5437" y="1438"/>
                  </a:cubicBezTo>
                  <a:cubicBezTo>
                    <a:pt x="5304" y="1571"/>
                    <a:pt x="5137" y="1671"/>
                    <a:pt x="5004" y="1771"/>
                  </a:cubicBezTo>
                  <a:cubicBezTo>
                    <a:pt x="4837" y="1905"/>
                    <a:pt x="4637" y="2005"/>
                    <a:pt x="4470" y="2071"/>
                  </a:cubicBezTo>
                  <a:cubicBezTo>
                    <a:pt x="4270" y="2138"/>
                    <a:pt x="4070" y="2205"/>
                    <a:pt x="3870" y="2271"/>
                  </a:cubicBezTo>
                  <a:cubicBezTo>
                    <a:pt x="3669" y="2305"/>
                    <a:pt x="3469" y="2338"/>
                    <a:pt x="3236" y="2372"/>
                  </a:cubicBezTo>
                  <a:cubicBezTo>
                    <a:pt x="3036" y="2405"/>
                    <a:pt x="2835" y="2405"/>
                    <a:pt x="2635" y="2405"/>
                  </a:cubicBezTo>
                  <a:cubicBezTo>
                    <a:pt x="2519" y="2388"/>
                    <a:pt x="2410" y="2388"/>
                    <a:pt x="2310" y="2388"/>
                  </a:cubicBezTo>
                  <a:cubicBezTo>
                    <a:pt x="2210" y="2388"/>
                    <a:pt x="2118" y="2388"/>
                    <a:pt x="2035" y="2372"/>
                  </a:cubicBezTo>
                  <a:cubicBezTo>
                    <a:pt x="1835" y="2338"/>
                    <a:pt x="1635" y="2305"/>
                    <a:pt x="1468" y="2271"/>
                  </a:cubicBezTo>
                  <a:cubicBezTo>
                    <a:pt x="1134" y="2238"/>
                    <a:pt x="834" y="2171"/>
                    <a:pt x="634" y="2138"/>
                  </a:cubicBezTo>
                  <a:lnTo>
                    <a:pt x="334" y="2071"/>
                  </a:lnTo>
                  <a:lnTo>
                    <a:pt x="300" y="2071"/>
                  </a:lnTo>
                  <a:cubicBezTo>
                    <a:pt x="283" y="2065"/>
                    <a:pt x="265" y="2063"/>
                    <a:pt x="247" y="2063"/>
                  </a:cubicBezTo>
                  <a:cubicBezTo>
                    <a:pt x="167" y="2063"/>
                    <a:pt x="94" y="2122"/>
                    <a:pt x="67" y="2205"/>
                  </a:cubicBezTo>
                  <a:cubicBezTo>
                    <a:pt x="0" y="2305"/>
                    <a:pt x="33" y="2472"/>
                    <a:pt x="167" y="2538"/>
                  </a:cubicBezTo>
                  <a:lnTo>
                    <a:pt x="467" y="2672"/>
                  </a:lnTo>
                  <a:lnTo>
                    <a:pt x="834" y="2805"/>
                  </a:lnTo>
                  <a:cubicBezTo>
                    <a:pt x="967" y="2905"/>
                    <a:pt x="1134" y="2939"/>
                    <a:pt x="1301" y="3005"/>
                  </a:cubicBezTo>
                  <a:lnTo>
                    <a:pt x="1868" y="3172"/>
                  </a:lnTo>
                  <a:cubicBezTo>
                    <a:pt x="2102" y="3205"/>
                    <a:pt x="2335" y="3239"/>
                    <a:pt x="2569" y="3239"/>
                  </a:cubicBezTo>
                  <a:cubicBezTo>
                    <a:pt x="2685" y="3255"/>
                    <a:pt x="2802" y="3264"/>
                    <a:pt x="2923" y="3264"/>
                  </a:cubicBezTo>
                  <a:cubicBezTo>
                    <a:pt x="3044" y="3264"/>
                    <a:pt x="3169" y="3255"/>
                    <a:pt x="3302" y="3239"/>
                  </a:cubicBezTo>
                  <a:cubicBezTo>
                    <a:pt x="3569" y="3239"/>
                    <a:pt x="3803" y="3205"/>
                    <a:pt x="4070" y="3139"/>
                  </a:cubicBezTo>
                  <a:cubicBezTo>
                    <a:pt x="4337" y="3072"/>
                    <a:pt x="4570" y="2972"/>
                    <a:pt x="4837" y="2872"/>
                  </a:cubicBezTo>
                  <a:cubicBezTo>
                    <a:pt x="5037" y="2772"/>
                    <a:pt x="5271" y="2638"/>
                    <a:pt x="5471" y="2472"/>
                  </a:cubicBezTo>
                  <a:cubicBezTo>
                    <a:pt x="5671" y="2338"/>
                    <a:pt x="5838" y="2171"/>
                    <a:pt x="6004" y="1971"/>
                  </a:cubicBezTo>
                  <a:cubicBezTo>
                    <a:pt x="6138" y="1838"/>
                    <a:pt x="6271" y="1671"/>
                    <a:pt x="6371" y="1471"/>
                  </a:cubicBezTo>
                  <a:cubicBezTo>
                    <a:pt x="6471" y="1337"/>
                    <a:pt x="6571" y="1171"/>
                    <a:pt x="6638" y="1004"/>
                  </a:cubicBezTo>
                  <a:cubicBezTo>
                    <a:pt x="6705" y="870"/>
                    <a:pt x="6738" y="737"/>
                    <a:pt x="6772" y="637"/>
                  </a:cubicBezTo>
                  <a:cubicBezTo>
                    <a:pt x="6805" y="504"/>
                    <a:pt x="6838" y="403"/>
                    <a:pt x="6872" y="270"/>
                  </a:cubicBezTo>
                  <a:lnTo>
                    <a:pt x="6872" y="303"/>
                  </a:lnTo>
                  <a:cubicBezTo>
                    <a:pt x="6932" y="121"/>
                    <a:pt x="6785" y="1"/>
                    <a:pt x="6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55"/>
            <p:cNvSpPr/>
            <p:nvPr/>
          </p:nvSpPr>
          <p:spPr>
            <a:xfrm>
              <a:off x="1068078" y="648067"/>
              <a:ext cx="4157" cy="4157"/>
            </a:xfrm>
            <a:custGeom>
              <a:avLst/>
              <a:gdLst/>
              <a:ahLst/>
              <a:cxnLst/>
              <a:rect l="l" t="t" r="r" b="b"/>
              <a:pathLst>
                <a:path w="101" h="101" extrusionOk="0">
                  <a:moveTo>
                    <a:pt x="67" y="1"/>
                  </a:moveTo>
                  <a:cubicBezTo>
                    <a:pt x="0" y="1"/>
                    <a:pt x="0" y="68"/>
                    <a:pt x="67" y="101"/>
                  </a:cubicBezTo>
                  <a:cubicBezTo>
                    <a:pt x="100" y="68"/>
                    <a:pt x="100" y="1"/>
                    <a:pt x="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2362" name="Google Shape;2362;p55"/>
          <p:cNvCxnSpPr/>
          <p:nvPr/>
        </p:nvCxnSpPr>
        <p:spPr>
          <a:xfrm>
            <a:off x="4572000" y="1560788"/>
            <a:ext cx="0" cy="2830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pic>
        <p:nvPicPr>
          <p:cNvPr id="12" name="El CONJUNTO de los NÚMEROS REALES - EXPLICACIÓN y EJEMPLOS">
            <a:hlinkClick r:id="" action="ppaction://media"/>
            <a:extLst>
              <a:ext uri="{FF2B5EF4-FFF2-40B4-BE49-F238E27FC236}">
                <a16:creationId xmlns:a16="http://schemas.microsoft.com/office/drawing/2014/main" id="{AABF1BE2-E5E5-8C34-7BF8-C2C0FAA25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833" y="104050"/>
            <a:ext cx="8671724" cy="4935399"/>
          </a:xfrm>
          <a:prstGeom prst="rect">
            <a:avLst/>
          </a:prstGeom>
        </p:spPr>
      </p:pic>
      <p:grpSp>
        <p:nvGrpSpPr>
          <p:cNvPr id="2363" name="Google Shape;2363;p55"/>
          <p:cNvGrpSpPr/>
          <p:nvPr/>
        </p:nvGrpSpPr>
        <p:grpSpPr>
          <a:xfrm rot="852999">
            <a:off x="139764" y="269027"/>
            <a:ext cx="1653843" cy="539965"/>
            <a:chOff x="2564525" y="5223525"/>
            <a:chExt cx="2556110" cy="834547"/>
          </a:xfrm>
        </p:grpSpPr>
        <p:sp>
          <p:nvSpPr>
            <p:cNvPr id="2364" name="Google Shape;2364;p55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55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55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55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55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55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55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55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55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55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55"/>
          <p:cNvGrpSpPr/>
          <p:nvPr/>
        </p:nvGrpSpPr>
        <p:grpSpPr>
          <a:xfrm>
            <a:off x="7703523" y="995"/>
            <a:ext cx="1225824" cy="1141693"/>
            <a:chOff x="7124839" y="734675"/>
            <a:chExt cx="1629002" cy="1517200"/>
          </a:xfrm>
        </p:grpSpPr>
        <p:sp>
          <p:nvSpPr>
            <p:cNvPr id="2337" name="Google Shape;2337;p55"/>
            <p:cNvSpPr/>
            <p:nvPr/>
          </p:nvSpPr>
          <p:spPr>
            <a:xfrm>
              <a:off x="7124850" y="734675"/>
              <a:ext cx="1628992" cy="1517200"/>
            </a:xfrm>
            <a:custGeom>
              <a:avLst/>
              <a:gdLst/>
              <a:ahLst/>
              <a:cxnLst/>
              <a:rect l="l" t="t" r="r" b="b"/>
              <a:pathLst>
                <a:path w="46134" h="42968" extrusionOk="0">
                  <a:moveTo>
                    <a:pt x="25896" y="1"/>
                  </a:moveTo>
                  <a:cubicBezTo>
                    <a:pt x="25804" y="1"/>
                    <a:pt x="25711" y="1"/>
                    <a:pt x="25619" y="3"/>
                  </a:cubicBezTo>
                  <a:cubicBezTo>
                    <a:pt x="17213" y="103"/>
                    <a:pt x="9307" y="4173"/>
                    <a:pt x="4370" y="10978"/>
                  </a:cubicBezTo>
                  <a:cubicBezTo>
                    <a:pt x="501" y="16281"/>
                    <a:pt x="0" y="23953"/>
                    <a:pt x="3002" y="31459"/>
                  </a:cubicBezTo>
                  <a:cubicBezTo>
                    <a:pt x="4070" y="34127"/>
                    <a:pt x="6305" y="38664"/>
                    <a:pt x="9474" y="39264"/>
                  </a:cubicBezTo>
                  <a:cubicBezTo>
                    <a:pt x="9674" y="39298"/>
                    <a:pt x="9907" y="39331"/>
                    <a:pt x="10108" y="39365"/>
                  </a:cubicBezTo>
                  <a:cubicBezTo>
                    <a:pt x="13236" y="41702"/>
                    <a:pt x="17047" y="42968"/>
                    <a:pt x="20963" y="42968"/>
                  </a:cubicBezTo>
                  <a:cubicBezTo>
                    <a:pt x="21014" y="42968"/>
                    <a:pt x="21064" y="42968"/>
                    <a:pt x="21115" y="42967"/>
                  </a:cubicBezTo>
                  <a:lnTo>
                    <a:pt x="21082" y="42967"/>
                  </a:lnTo>
                  <a:cubicBezTo>
                    <a:pt x="23651" y="42934"/>
                    <a:pt x="26186" y="42500"/>
                    <a:pt x="28587" y="41599"/>
                  </a:cubicBezTo>
                  <a:cubicBezTo>
                    <a:pt x="39829" y="37630"/>
                    <a:pt x="46133" y="27790"/>
                    <a:pt x="43798" y="18049"/>
                  </a:cubicBezTo>
                  <a:cubicBezTo>
                    <a:pt x="43898" y="13913"/>
                    <a:pt x="40863" y="4573"/>
                    <a:pt x="31556" y="1004"/>
                  </a:cubicBezTo>
                  <a:cubicBezTo>
                    <a:pt x="29741" y="335"/>
                    <a:pt x="27835" y="1"/>
                    <a:pt x="258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2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55"/>
            <p:cNvSpPr/>
            <p:nvPr/>
          </p:nvSpPr>
          <p:spPr>
            <a:xfrm>
              <a:off x="7688008" y="1250972"/>
              <a:ext cx="423593" cy="306385"/>
            </a:xfrm>
            <a:custGeom>
              <a:avLst/>
              <a:gdLst/>
              <a:ahLst/>
              <a:cxnLst/>
              <a:rect l="l" t="t" r="r" b="b"/>
              <a:pathLst>
                <a:path w="11742" h="8493" extrusionOk="0">
                  <a:moveTo>
                    <a:pt x="7261" y="1"/>
                  </a:moveTo>
                  <a:cubicBezTo>
                    <a:pt x="6359" y="1"/>
                    <a:pt x="5402" y="191"/>
                    <a:pt x="4470" y="587"/>
                  </a:cubicBezTo>
                  <a:cubicBezTo>
                    <a:pt x="1568" y="1855"/>
                    <a:pt x="0" y="4723"/>
                    <a:pt x="1001" y="6992"/>
                  </a:cubicBezTo>
                  <a:cubicBezTo>
                    <a:pt x="1268" y="7592"/>
                    <a:pt x="1668" y="8092"/>
                    <a:pt x="2202" y="8493"/>
                  </a:cubicBezTo>
                  <a:lnTo>
                    <a:pt x="2235" y="8459"/>
                  </a:lnTo>
                  <a:cubicBezTo>
                    <a:pt x="2235" y="8459"/>
                    <a:pt x="2602" y="4990"/>
                    <a:pt x="5371" y="3489"/>
                  </a:cubicBezTo>
                  <a:cubicBezTo>
                    <a:pt x="6801" y="2737"/>
                    <a:pt x="8045" y="2500"/>
                    <a:pt x="9044" y="2500"/>
                  </a:cubicBezTo>
                  <a:cubicBezTo>
                    <a:pt x="10748" y="2500"/>
                    <a:pt x="11742" y="3189"/>
                    <a:pt x="11742" y="3189"/>
                  </a:cubicBezTo>
                  <a:cubicBezTo>
                    <a:pt x="11709" y="2922"/>
                    <a:pt x="11608" y="2655"/>
                    <a:pt x="11508" y="2388"/>
                  </a:cubicBezTo>
                  <a:cubicBezTo>
                    <a:pt x="10829" y="849"/>
                    <a:pt x="9166" y="1"/>
                    <a:pt x="7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55"/>
            <p:cNvSpPr/>
            <p:nvPr/>
          </p:nvSpPr>
          <p:spPr>
            <a:xfrm>
              <a:off x="7508679" y="1382825"/>
              <a:ext cx="1132430" cy="767820"/>
            </a:xfrm>
            <a:custGeom>
              <a:avLst/>
              <a:gdLst/>
              <a:ahLst/>
              <a:cxnLst/>
              <a:rect l="l" t="t" r="r" b="b"/>
              <a:pathLst>
                <a:path w="31391" h="21284" extrusionOk="0">
                  <a:moveTo>
                    <a:pt x="29289" y="1"/>
                  </a:moveTo>
                  <a:cubicBezTo>
                    <a:pt x="29289" y="101"/>
                    <a:pt x="29255" y="201"/>
                    <a:pt x="29222" y="301"/>
                  </a:cubicBezTo>
                  <a:cubicBezTo>
                    <a:pt x="28521" y="2202"/>
                    <a:pt x="26987" y="1936"/>
                    <a:pt x="25452" y="2903"/>
                  </a:cubicBezTo>
                  <a:cubicBezTo>
                    <a:pt x="23885" y="3837"/>
                    <a:pt x="26853" y="7006"/>
                    <a:pt x="25553" y="8774"/>
                  </a:cubicBezTo>
                  <a:cubicBezTo>
                    <a:pt x="24252" y="10542"/>
                    <a:pt x="21550" y="9975"/>
                    <a:pt x="20149" y="10675"/>
                  </a:cubicBezTo>
                  <a:cubicBezTo>
                    <a:pt x="18714" y="11376"/>
                    <a:pt x="19548" y="14545"/>
                    <a:pt x="16946" y="16446"/>
                  </a:cubicBezTo>
                  <a:cubicBezTo>
                    <a:pt x="16415" y="16828"/>
                    <a:pt x="15918" y="16980"/>
                    <a:pt x="15453" y="16980"/>
                  </a:cubicBezTo>
                  <a:cubicBezTo>
                    <a:pt x="13643" y="16980"/>
                    <a:pt x="12318" y="14678"/>
                    <a:pt x="11309" y="14678"/>
                  </a:cubicBezTo>
                  <a:cubicBezTo>
                    <a:pt x="10008" y="14678"/>
                    <a:pt x="9174" y="17380"/>
                    <a:pt x="7273" y="18214"/>
                  </a:cubicBezTo>
                  <a:cubicBezTo>
                    <a:pt x="7101" y="18290"/>
                    <a:pt x="6934" y="18325"/>
                    <a:pt x="6771" y="18325"/>
                  </a:cubicBezTo>
                  <a:cubicBezTo>
                    <a:pt x="5153" y="18325"/>
                    <a:pt x="3927" y="14899"/>
                    <a:pt x="3170" y="14445"/>
                  </a:cubicBezTo>
                  <a:cubicBezTo>
                    <a:pt x="3128" y="14422"/>
                    <a:pt x="3085" y="14412"/>
                    <a:pt x="3042" y="14412"/>
                  </a:cubicBezTo>
                  <a:cubicBezTo>
                    <a:pt x="2373" y="14412"/>
                    <a:pt x="1599" y="16951"/>
                    <a:pt x="1" y="17547"/>
                  </a:cubicBezTo>
                  <a:cubicBezTo>
                    <a:pt x="332" y="17878"/>
                    <a:pt x="3816" y="21284"/>
                    <a:pt x="9917" y="21284"/>
                  </a:cubicBezTo>
                  <a:cubicBezTo>
                    <a:pt x="11804" y="21284"/>
                    <a:pt x="13941" y="20958"/>
                    <a:pt x="16313" y="20115"/>
                  </a:cubicBezTo>
                  <a:cubicBezTo>
                    <a:pt x="26787" y="16413"/>
                    <a:pt x="31390" y="7706"/>
                    <a:pt x="292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55"/>
            <p:cNvSpPr/>
            <p:nvPr/>
          </p:nvSpPr>
          <p:spPr>
            <a:xfrm>
              <a:off x="7124839" y="838998"/>
              <a:ext cx="1456095" cy="1204905"/>
            </a:xfrm>
            <a:custGeom>
              <a:avLst/>
              <a:gdLst/>
              <a:ahLst/>
              <a:cxnLst/>
              <a:rect l="l" t="t" r="r" b="b"/>
              <a:pathLst>
                <a:path w="40363" h="33400" extrusionOk="0">
                  <a:moveTo>
                    <a:pt x="22873" y="11406"/>
                  </a:moveTo>
                  <a:cubicBezTo>
                    <a:pt x="24778" y="11406"/>
                    <a:pt x="26440" y="12269"/>
                    <a:pt x="27119" y="13808"/>
                  </a:cubicBezTo>
                  <a:cubicBezTo>
                    <a:pt x="27219" y="14075"/>
                    <a:pt x="27320" y="14342"/>
                    <a:pt x="27353" y="14609"/>
                  </a:cubicBezTo>
                  <a:cubicBezTo>
                    <a:pt x="27753" y="16710"/>
                    <a:pt x="26219" y="19079"/>
                    <a:pt x="23650" y="20213"/>
                  </a:cubicBezTo>
                  <a:cubicBezTo>
                    <a:pt x="22717" y="20621"/>
                    <a:pt x="21765" y="20813"/>
                    <a:pt x="20866" y="20813"/>
                  </a:cubicBezTo>
                  <a:cubicBezTo>
                    <a:pt x="19708" y="20813"/>
                    <a:pt x="18639" y="20495"/>
                    <a:pt x="17813" y="19913"/>
                  </a:cubicBezTo>
                  <a:cubicBezTo>
                    <a:pt x="17279" y="19512"/>
                    <a:pt x="16879" y="19012"/>
                    <a:pt x="16612" y="18412"/>
                  </a:cubicBezTo>
                  <a:cubicBezTo>
                    <a:pt x="15611" y="16143"/>
                    <a:pt x="17179" y="13275"/>
                    <a:pt x="20081" y="12007"/>
                  </a:cubicBezTo>
                  <a:cubicBezTo>
                    <a:pt x="21014" y="11600"/>
                    <a:pt x="21971" y="11406"/>
                    <a:pt x="22873" y="11406"/>
                  </a:cubicBezTo>
                  <a:close/>
                  <a:moveTo>
                    <a:pt x="25115" y="1"/>
                  </a:moveTo>
                  <a:cubicBezTo>
                    <a:pt x="19259" y="1"/>
                    <a:pt x="11444" y="2782"/>
                    <a:pt x="6505" y="9605"/>
                  </a:cubicBezTo>
                  <a:cubicBezTo>
                    <a:pt x="0" y="18578"/>
                    <a:pt x="7072" y="32255"/>
                    <a:pt x="9574" y="32722"/>
                  </a:cubicBezTo>
                  <a:cubicBezTo>
                    <a:pt x="9685" y="32744"/>
                    <a:pt x="9803" y="32755"/>
                    <a:pt x="9924" y="32755"/>
                  </a:cubicBezTo>
                  <a:cubicBezTo>
                    <a:pt x="10167" y="32755"/>
                    <a:pt x="10419" y="32711"/>
                    <a:pt x="10641" y="32622"/>
                  </a:cubicBezTo>
                  <a:cubicBezTo>
                    <a:pt x="12231" y="32029"/>
                    <a:pt x="13005" y="29514"/>
                    <a:pt x="13698" y="29514"/>
                  </a:cubicBezTo>
                  <a:cubicBezTo>
                    <a:pt x="13747" y="29514"/>
                    <a:pt x="13795" y="29527"/>
                    <a:pt x="13843" y="29553"/>
                  </a:cubicBezTo>
                  <a:cubicBezTo>
                    <a:pt x="14571" y="29947"/>
                    <a:pt x="15822" y="33400"/>
                    <a:pt x="17446" y="33400"/>
                  </a:cubicBezTo>
                  <a:cubicBezTo>
                    <a:pt x="17609" y="33400"/>
                    <a:pt x="17776" y="33365"/>
                    <a:pt x="17946" y="33289"/>
                  </a:cubicBezTo>
                  <a:cubicBezTo>
                    <a:pt x="19848" y="32488"/>
                    <a:pt x="20648" y="29753"/>
                    <a:pt x="21949" y="29753"/>
                  </a:cubicBezTo>
                  <a:cubicBezTo>
                    <a:pt x="22982" y="29753"/>
                    <a:pt x="24310" y="32068"/>
                    <a:pt x="26116" y="32068"/>
                  </a:cubicBezTo>
                  <a:cubicBezTo>
                    <a:pt x="26584" y="32068"/>
                    <a:pt x="27084" y="31912"/>
                    <a:pt x="27620" y="31521"/>
                  </a:cubicBezTo>
                  <a:cubicBezTo>
                    <a:pt x="30222" y="29653"/>
                    <a:pt x="29388" y="26484"/>
                    <a:pt x="30789" y="25750"/>
                  </a:cubicBezTo>
                  <a:cubicBezTo>
                    <a:pt x="32223" y="25050"/>
                    <a:pt x="34925" y="25650"/>
                    <a:pt x="36226" y="23882"/>
                  </a:cubicBezTo>
                  <a:cubicBezTo>
                    <a:pt x="37527" y="22114"/>
                    <a:pt x="34591" y="18912"/>
                    <a:pt x="36126" y="17978"/>
                  </a:cubicBezTo>
                  <a:cubicBezTo>
                    <a:pt x="37627" y="17044"/>
                    <a:pt x="39161" y="17277"/>
                    <a:pt x="39862" y="15376"/>
                  </a:cubicBezTo>
                  <a:cubicBezTo>
                    <a:pt x="39895" y="15276"/>
                    <a:pt x="39929" y="15176"/>
                    <a:pt x="39929" y="15076"/>
                  </a:cubicBezTo>
                  <a:cubicBezTo>
                    <a:pt x="40362" y="12641"/>
                    <a:pt x="38061" y="3901"/>
                    <a:pt x="29855" y="766"/>
                  </a:cubicBezTo>
                  <a:cubicBezTo>
                    <a:pt x="28560" y="268"/>
                    <a:pt x="26932" y="1"/>
                    <a:pt x="251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55"/>
            <p:cNvSpPr/>
            <p:nvPr/>
          </p:nvSpPr>
          <p:spPr>
            <a:xfrm>
              <a:off x="7431694" y="1730153"/>
              <a:ext cx="49351" cy="103391"/>
            </a:xfrm>
            <a:custGeom>
              <a:avLst/>
              <a:gdLst/>
              <a:ahLst/>
              <a:cxnLst/>
              <a:rect l="l" t="t" r="r" b="b"/>
              <a:pathLst>
                <a:path w="1368" h="2866" extrusionOk="0">
                  <a:moveTo>
                    <a:pt x="374" y="0"/>
                  </a:moveTo>
                  <a:cubicBezTo>
                    <a:pt x="256" y="0"/>
                    <a:pt x="146" y="75"/>
                    <a:pt x="100" y="213"/>
                  </a:cubicBezTo>
                  <a:cubicBezTo>
                    <a:pt x="0" y="647"/>
                    <a:pt x="234" y="1014"/>
                    <a:pt x="367" y="1414"/>
                  </a:cubicBezTo>
                  <a:cubicBezTo>
                    <a:pt x="534" y="1881"/>
                    <a:pt x="701" y="2381"/>
                    <a:pt x="934" y="2815"/>
                  </a:cubicBezTo>
                  <a:cubicBezTo>
                    <a:pt x="951" y="2848"/>
                    <a:pt x="984" y="2865"/>
                    <a:pt x="1013" y="2865"/>
                  </a:cubicBezTo>
                  <a:cubicBezTo>
                    <a:pt x="1043" y="2865"/>
                    <a:pt x="1068" y="2848"/>
                    <a:pt x="1068" y="2815"/>
                  </a:cubicBezTo>
                  <a:cubicBezTo>
                    <a:pt x="1201" y="2081"/>
                    <a:pt x="1368" y="413"/>
                    <a:pt x="534" y="46"/>
                  </a:cubicBezTo>
                  <a:cubicBezTo>
                    <a:pt x="482" y="15"/>
                    <a:pt x="427" y="0"/>
                    <a:pt x="3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55"/>
            <p:cNvSpPr/>
            <p:nvPr/>
          </p:nvSpPr>
          <p:spPr>
            <a:xfrm>
              <a:off x="7555793" y="1607715"/>
              <a:ext cx="83838" cy="72799"/>
            </a:xfrm>
            <a:custGeom>
              <a:avLst/>
              <a:gdLst/>
              <a:ahLst/>
              <a:cxnLst/>
              <a:rect l="l" t="t" r="r" b="b"/>
              <a:pathLst>
                <a:path w="2324" h="2018" extrusionOk="0">
                  <a:moveTo>
                    <a:pt x="259" y="1"/>
                  </a:moveTo>
                  <a:cubicBezTo>
                    <a:pt x="110" y="1"/>
                    <a:pt x="1" y="181"/>
                    <a:pt x="63" y="305"/>
                  </a:cubicBezTo>
                  <a:cubicBezTo>
                    <a:pt x="296" y="672"/>
                    <a:pt x="563" y="972"/>
                    <a:pt x="863" y="1272"/>
                  </a:cubicBezTo>
                  <a:cubicBezTo>
                    <a:pt x="1130" y="1606"/>
                    <a:pt x="1497" y="1873"/>
                    <a:pt x="1897" y="2006"/>
                  </a:cubicBezTo>
                  <a:cubicBezTo>
                    <a:pt x="1925" y="2014"/>
                    <a:pt x="1952" y="2018"/>
                    <a:pt x="1978" y="2018"/>
                  </a:cubicBezTo>
                  <a:cubicBezTo>
                    <a:pt x="2174" y="2018"/>
                    <a:pt x="2323" y="1812"/>
                    <a:pt x="2264" y="1606"/>
                  </a:cubicBezTo>
                  <a:cubicBezTo>
                    <a:pt x="2131" y="1205"/>
                    <a:pt x="1864" y="872"/>
                    <a:pt x="1497" y="672"/>
                  </a:cubicBezTo>
                  <a:cubicBezTo>
                    <a:pt x="1130" y="372"/>
                    <a:pt x="730" y="171"/>
                    <a:pt x="296" y="5"/>
                  </a:cubicBezTo>
                  <a:cubicBezTo>
                    <a:pt x="284" y="2"/>
                    <a:pt x="271" y="1"/>
                    <a:pt x="2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55"/>
            <p:cNvSpPr/>
            <p:nvPr/>
          </p:nvSpPr>
          <p:spPr>
            <a:xfrm>
              <a:off x="7458137" y="1473697"/>
              <a:ext cx="46970" cy="117352"/>
            </a:xfrm>
            <a:custGeom>
              <a:avLst/>
              <a:gdLst/>
              <a:ahLst/>
              <a:cxnLst/>
              <a:rect l="l" t="t" r="r" b="b"/>
              <a:pathLst>
                <a:path w="1302" h="3253" extrusionOk="0">
                  <a:moveTo>
                    <a:pt x="681" y="0"/>
                  </a:moveTo>
                  <a:cubicBezTo>
                    <a:pt x="576" y="0"/>
                    <a:pt x="468" y="50"/>
                    <a:pt x="401" y="150"/>
                  </a:cubicBezTo>
                  <a:cubicBezTo>
                    <a:pt x="68" y="684"/>
                    <a:pt x="168" y="1351"/>
                    <a:pt x="134" y="1952"/>
                  </a:cubicBezTo>
                  <a:cubicBezTo>
                    <a:pt x="101" y="2319"/>
                    <a:pt x="1" y="2919"/>
                    <a:pt x="234" y="3253"/>
                  </a:cubicBezTo>
                  <a:lnTo>
                    <a:pt x="301" y="3253"/>
                  </a:lnTo>
                  <a:cubicBezTo>
                    <a:pt x="701" y="3119"/>
                    <a:pt x="868" y="2419"/>
                    <a:pt x="968" y="2052"/>
                  </a:cubicBezTo>
                  <a:cubicBezTo>
                    <a:pt x="1102" y="1451"/>
                    <a:pt x="1302" y="717"/>
                    <a:pt x="935" y="150"/>
                  </a:cubicBezTo>
                  <a:cubicBezTo>
                    <a:pt x="885" y="50"/>
                    <a:pt x="785" y="0"/>
                    <a:pt x="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55"/>
            <p:cNvSpPr/>
            <p:nvPr/>
          </p:nvSpPr>
          <p:spPr>
            <a:xfrm>
              <a:off x="7583318" y="1457320"/>
              <a:ext cx="61400" cy="41919"/>
            </a:xfrm>
            <a:custGeom>
              <a:avLst/>
              <a:gdLst/>
              <a:ahLst/>
              <a:cxnLst/>
              <a:rect l="l" t="t" r="r" b="b"/>
              <a:pathLst>
                <a:path w="1702" h="1162" extrusionOk="0">
                  <a:moveTo>
                    <a:pt x="308" y="0"/>
                  </a:moveTo>
                  <a:cubicBezTo>
                    <a:pt x="272" y="0"/>
                    <a:pt x="236" y="2"/>
                    <a:pt x="200" y="4"/>
                  </a:cubicBezTo>
                  <a:cubicBezTo>
                    <a:pt x="67" y="4"/>
                    <a:pt x="0" y="137"/>
                    <a:pt x="100" y="237"/>
                  </a:cubicBezTo>
                  <a:cubicBezTo>
                    <a:pt x="234" y="371"/>
                    <a:pt x="367" y="504"/>
                    <a:pt x="500" y="638"/>
                  </a:cubicBezTo>
                  <a:cubicBezTo>
                    <a:pt x="667" y="838"/>
                    <a:pt x="834" y="1005"/>
                    <a:pt x="1034" y="1105"/>
                  </a:cubicBezTo>
                  <a:cubicBezTo>
                    <a:pt x="1100" y="1144"/>
                    <a:pt x="1167" y="1162"/>
                    <a:pt x="1231" y="1162"/>
                  </a:cubicBezTo>
                  <a:cubicBezTo>
                    <a:pt x="1492" y="1162"/>
                    <a:pt x="1702" y="872"/>
                    <a:pt x="1568" y="604"/>
                  </a:cubicBezTo>
                  <a:cubicBezTo>
                    <a:pt x="1258" y="202"/>
                    <a:pt x="776" y="0"/>
                    <a:pt x="3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55"/>
            <p:cNvSpPr/>
            <p:nvPr/>
          </p:nvSpPr>
          <p:spPr>
            <a:xfrm>
              <a:off x="7497856" y="1266376"/>
              <a:ext cx="92713" cy="48341"/>
            </a:xfrm>
            <a:custGeom>
              <a:avLst/>
              <a:gdLst/>
              <a:ahLst/>
              <a:cxnLst/>
              <a:rect l="l" t="t" r="r" b="b"/>
              <a:pathLst>
                <a:path w="2570" h="1340" extrusionOk="0">
                  <a:moveTo>
                    <a:pt x="543" y="0"/>
                  </a:moveTo>
                  <a:cubicBezTo>
                    <a:pt x="418" y="0"/>
                    <a:pt x="293" y="9"/>
                    <a:pt x="168" y="27"/>
                  </a:cubicBezTo>
                  <a:cubicBezTo>
                    <a:pt x="67" y="60"/>
                    <a:pt x="1" y="193"/>
                    <a:pt x="67" y="293"/>
                  </a:cubicBezTo>
                  <a:cubicBezTo>
                    <a:pt x="234" y="660"/>
                    <a:pt x="735" y="794"/>
                    <a:pt x="1068" y="961"/>
                  </a:cubicBezTo>
                  <a:cubicBezTo>
                    <a:pt x="1365" y="1095"/>
                    <a:pt x="1727" y="1340"/>
                    <a:pt x="2085" y="1340"/>
                  </a:cubicBezTo>
                  <a:cubicBezTo>
                    <a:pt x="2169" y="1340"/>
                    <a:pt x="2253" y="1326"/>
                    <a:pt x="2336" y="1294"/>
                  </a:cubicBezTo>
                  <a:cubicBezTo>
                    <a:pt x="2503" y="1261"/>
                    <a:pt x="2569" y="1127"/>
                    <a:pt x="2569" y="961"/>
                  </a:cubicBezTo>
                  <a:cubicBezTo>
                    <a:pt x="2503" y="393"/>
                    <a:pt x="2036" y="293"/>
                    <a:pt x="1569" y="160"/>
                  </a:cubicBezTo>
                  <a:cubicBezTo>
                    <a:pt x="1227" y="62"/>
                    <a:pt x="885" y="0"/>
                    <a:pt x="5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55"/>
            <p:cNvSpPr/>
            <p:nvPr/>
          </p:nvSpPr>
          <p:spPr>
            <a:xfrm>
              <a:off x="7701536" y="1118000"/>
              <a:ext cx="104257" cy="106133"/>
            </a:xfrm>
            <a:custGeom>
              <a:avLst/>
              <a:gdLst/>
              <a:ahLst/>
              <a:cxnLst/>
              <a:rect l="l" t="t" r="r" b="b"/>
              <a:pathLst>
                <a:path w="2890" h="2942" extrusionOk="0">
                  <a:moveTo>
                    <a:pt x="2535" y="1"/>
                  </a:moveTo>
                  <a:cubicBezTo>
                    <a:pt x="2522" y="1"/>
                    <a:pt x="2508" y="2"/>
                    <a:pt x="2494" y="3"/>
                  </a:cubicBezTo>
                  <a:cubicBezTo>
                    <a:pt x="1860" y="70"/>
                    <a:pt x="1527" y="537"/>
                    <a:pt x="1160" y="1004"/>
                  </a:cubicBezTo>
                  <a:cubicBezTo>
                    <a:pt x="826" y="1504"/>
                    <a:pt x="426" y="2005"/>
                    <a:pt x="126" y="2505"/>
                  </a:cubicBezTo>
                  <a:cubicBezTo>
                    <a:pt x="1" y="2723"/>
                    <a:pt x="168" y="2942"/>
                    <a:pt x="381" y="2942"/>
                  </a:cubicBezTo>
                  <a:cubicBezTo>
                    <a:pt x="396" y="2942"/>
                    <a:pt x="411" y="2941"/>
                    <a:pt x="426" y="2939"/>
                  </a:cubicBezTo>
                  <a:cubicBezTo>
                    <a:pt x="926" y="2705"/>
                    <a:pt x="1360" y="2338"/>
                    <a:pt x="1660" y="1905"/>
                  </a:cubicBezTo>
                  <a:cubicBezTo>
                    <a:pt x="2060" y="1471"/>
                    <a:pt x="2561" y="1071"/>
                    <a:pt x="2794" y="504"/>
                  </a:cubicBezTo>
                  <a:cubicBezTo>
                    <a:pt x="2889" y="313"/>
                    <a:pt x="2803" y="1"/>
                    <a:pt x="2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55"/>
            <p:cNvSpPr/>
            <p:nvPr/>
          </p:nvSpPr>
          <p:spPr>
            <a:xfrm>
              <a:off x="7943384" y="963095"/>
              <a:ext cx="106746" cy="120274"/>
            </a:xfrm>
            <a:custGeom>
              <a:avLst/>
              <a:gdLst/>
              <a:ahLst/>
              <a:cxnLst/>
              <a:rect l="l" t="t" r="r" b="b"/>
              <a:pathLst>
                <a:path w="2959" h="3334" extrusionOk="0">
                  <a:moveTo>
                    <a:pt x="2348" y="1"/>
                  </a:moveTo>
                  <a:cubicBezTo>
                    <a:pt x="2237" y="1"/>
                    <a:pt x="2123" y="48"/>
                    <a:pt x="2028" y="161"/>
                  </a:cubicBezTo>
                  <a:cubicBezTo>
                    <a:pt x="1294" y="995"/>
                    <a:pt x="660" y="1929"/>
                    <a:pt x="126" y="2930"/>
                  </a:cubicBezTo>
                  <a:cubicBezTo>
                    <a:pt x="0" y="3131"/>
                    <a:pt x="160" y="3333"/>
                    <a:pt x="346" y="3333"/>
                  </a:cubicBezTo>
                  <a:cubicBezTo>
                    <a:pt x="407" y="3333"/>
                    <a:pt x="470" y="3312"/>
                    <a:pt x="527" y="3263"/>
                  </a:cubicBezTo>
                  <a:cubicBezTo>
                    <a:pt x="1427" y="2563"/>
                    <a:pt x="2161" y="1695"/>
                    <a:pt x="2762" y="728"/>
                  </a:cubicBezTo>
                  <a:cubicBezTo>
                    <a:pt x="2959" y="383"/>
                    <a:pt x="2664" y="1"/>
                    <a:pt x="2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55"/>
            <p:cNvSpPr/>
            <p:nvPr/>
          </p:nvSpPr>
          <p:spPr>
            <a:xfrm>
              <a:off x="7826393" y="952562"/>
              <a:ext cx="71032" cy="72980"/>
            </a:xfrm>
            <a:custGeom>
              <a:avLst/>
              <a:gdLst/>
              <a:ahLst/>
              <a:cxnLst/>
              <a:rect l="l" t="t" r="r" b="b"/>
              <a:pathLst>
                <a:path w="1969" h="2023" extrusionOk="0">
                  <a:moveTo>
                    <a:pt x="319" y="0"/>
                  </a:moveTo>
                  <a:cubicBezTo>
                    <a:pt x="298" y="0"/>
                    <a:pt x="280" y="6"/>
                    <a:pt x="267" y="19"/>
                  </a:cubicBezTo>
                  <a:cubicBezTo>
                    <a:pt x="0" y="253"/>
                    <a:pt x="300" y="853"/>
                    <a:pt x="434" y="1087"/>
                  </a:cubicBezTo>
                  <a:cubicBezTo>
                    <a:pt x="661" y="1476"/>
                    <a:pt x="919" y="2022"/>
                    <a:pt x="1423" y="2022"/>
                  </a:cubicBezTo>
                  <a:cubicBezTo>
                    <a:pt x="1438" y="2022"/>
                    <a:pt x="1453" y="2022"/>
                    <a:pt x="1468" y="2021"/>
                  </a:cubicBezTo>
                  <a:cubicBezTo>
                    <a:pt x="1601" y="1987"/>
                    <a:pt x="1701" y="1921"/>
                    <a:pt x="1735" y="1787"/>
                  </a:cubicBezTo>
                  <a:cubicBezTo>
                    <a:pt x="1968" y="1254"/>
                    <a:pt x="1401" y="887"/>
                    <a:pt x="1068" y="586"/>
                  </a:cubicBezTo>
                  <a:cubicBezTo>
                    <a:pt x="978" y="496"/>
                    <a:pt x="508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55"/>
            <p:cNvSpPr/>
            <p:nvPr/>
          </p:nvSpPr>
          <p:spPr>
            <a:xfrm>
              <a:off x="8159727" y="1126983"/>
              <a:ext cx="122186" cy="85426"/>
            </a:xfrm>
            <a:custGeom>
              <a:avLst/>
              <a:gdLst/>
              <a:ahLst/>
              <a:cxnLst/>
              <a:rect l="l" t="t" r="r" b="b"/>
              <a:pathLst>
                <a:path w="3387" h="2368" extrusionOk="0">
                  <a:moveTo>
                    <a:pt x="2605" y="0"/>
                  </a:moveTo>
                  <a:cubicBezTo>
                    <a:pt x="2531" y="0"/>
                    <a:pt x="2452" y="17"/>
                    <a:pt x="2369" y="54"/>
                  </a:cubicBezTo>
                  <a:cubicBezTo>
                    <a:pt x="1902" y="255"/>
                    <a:pt x="1501" y="555"/>
                    <a:pt x="1168" y="922"/>
                  </a:cubicBezTo>
                  <a:cubicBezTo>
                    <a:pt x="801" y="1255"/>
                    <a:pt x="434" y="1589"/>
                    <a:pt x="100" y="1956"/>
                  </a:cubicBezTo>
                  <a:cubicBezTo>
                    <a:pt x="0" y="2089"/>
                    <a:pt x="34" y="2289"/>
                    <a:pt x="200" y="2323"/>
                  </a:cubicBezTo>
                  <a:cubicBezTo>
                    <a:pt x="296" y="2354"/>
                    <a:pt x="391" y="2367"/>
                    <a:pt x="485" y="2367"/>
                  </a:cubicBezTo>
                  <a:cubicBezTo>
                    <a:pt x="1311" y="2367"/>
                    <a:pt x="2084" y="1298"/>
                    <a:pt x="2802" y="1089"/>
                  </a:cubicBezTo>
                  <a:cubicBezTo>
                    <a:pt x="3386" y="826"/>
                    <a:pt x="3127" y="0"/>
                    <a:pt x="26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55"/>
            <p:cNvSpPr/>
            <p:nvPr/>
          </p:nvSpPr>
          <p:spPr>
            <a:xfrm>
              <a:off x="8050203" y="1095093"/>
              <a:ext cx="38564" cy="86941"/>
            </a:xfrm>
            <a:custGeom>
              <a:avLst/>
              <a:gdLst/>
              <a:ahLst/>
              <a:cxnLst/>
              <a:rect l="l" t="t" r="r" b="b"/>
              <a:pathLst>
                <a:path w="1069" h="2410" extrusionOk="0">
                  <a:moveTo>
                    <a:pt x="643" y="1"/>
                  </a:moveTo>
                  <a:cubicBezTo>
                    <a:pt x="510" y="1"/>
                    <a:pt x="378" y="63"/>
                    <a:pt x="301" y="205"/>
                  </a:cubicBezTo>
                  <a:cubicBezTo>
                    <a:pt x="134" y="538"/>
                    <a:pt x="67" y="905"/>
                    <a:pt x="67" y="1272"/>
                  </a:cubicBezTo>
                  <a:cubicBezTo>
                    <a:pt x="1" y="1606"/>
                    <a:pt x="34" y="1973"/>
                    <a:pt x="134" y="2339"/>
                  </a:cubicBezTo>
                  <a:cubicBezTo>
                    <a:pt x="175" y="2381"/>
                    <a:pt x="242" y="2409"/>
                    <a:pt x="303" y="2409"/>
                  </a:cubicBezTo>
                  <a:cubicBezTo>
                    <a:pt x="340" y="2409"/>
                    <a:pt x="375" y="2398"/>
                    <a:pt x="401" y="2373"/>
                  </a:cubicBezTo>
                  <a:cubicBezTo>
                    <a:pt x="601" y="2106"/>
                    <a:pt x="735" y="1806"/>
                    <a:pt x="801" y="1506"/>
                  </a:cubicBezTo>
                  <a:cubicBezTo>
                    <a:pt x="935" y="1139"/>
                    <a:pt x="1035" y="772"/>
                    <a:pt x="1068" y="405"/>
                  </a:cubicBezTo>
                  <a:cubicBezTo>
                    <a:pt x="1068" y="159"/>
                    <a:pt x="854" y="1"/>
                    <a:pt x="6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55"/>
            <p:cNvSpPr/>
            <p:nvPr/>
          </p:nvSpPr>
          <p:spPr>
            <a:xfrm>
              <a:off x="8197029" y="1431923"/>
              <a:ext cx="100505" cy="80231"/>
            </a:xfrm>
            <a:custGeom>
              <a:avLst/>
              <a:gdLst/>
              <a:ahLst/>
              <a:cxnLst/>
              <a:rect l="l" t="t" r="r" b="b"/>
              <a:pathLst>
                <a:path w="2786" h="2224" extrusionOk="0">
                  <a:moveTo>
                    <a:pt x="150" y="1"/>
                  </a:moveTo>
                  <a:cubicBezTo>
                    <a:pt x="50" y="1"/>
                    <a:pt x="0" y="88"/>
                    <a:pt x="0" y="174"/>
                  </a:cubicBezTo>
                  <a:cubicBezTo>
                    <a:pt x="100" y="641"/>
                    <a:pt x="567" y="975"/>
                    <a:pt x="901" y="1242"/>
                  </a:cubicBezTo>
                  <a:cubicBezTo>
                    <a:pt x="1268" y="1642"/>
                    <a:pt x="1701" y="1942"/>
                    <a:pt x="2135" y="2209"/>
                  </a:cubicBezTo>
                  <a:cubicBezTo>
                    <a:pt x="2175" y="2219"/>
                    <a:pt x="2214" y="2224"/>
                    <a:pt x="2251" y="2224"/>
                  </a:cubicBezTo>
                  <a:cubicBezTo>
                    <a:pt x="2585" y="2224"/>
                    <a:pt x="2786" y="1849"/>
                    <a:pt x="2635" y="1609"/>
                  </a:cubicBezTo>
                  <a:cubicBezTo>
                    <a:pt x="2402" y="1175"/>
                    <a:pt x="1902" y="941"/>
                    <a:pt x="1501" y="708"/>
                  </a:cubicBezTo>
                  <a:cubicBezTo>
                    <a:pt x="1101" y="408"/>
                    <a:pt x="667" y="174"/>
                    <a:pt x="200" y="7"/>
                  </a:cubicBezTo>
                  <a:cubicBezTo>
                    <a:pt x="183" y="3"/>
                    <a:pt x="16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55"/>
            <p:cNvSpPr/>
            <p:nvPr/>
          </p:nvSpPr>
          <p:spPr>
            <a:xfrm>
              <a:off x="8293746" y="1271174"/>
              <a:ext cx="95851" cy="96068"/>
            </a:xfrm>
            <a:custGeom>
              <a:avLst/>
              <a:gdLst/>
              <a:ahLst/>
              <a:cxnLst/>
              <a:rect l="l" t="t" r="r" b="b"/>
              <a:pathLst>
                <a:path w="2657" h="2663" extrusionOk="0">
                  <a:moveTo>
                    <a:pt x="230" y="0"/>
                  </a:moveTo>
                  <a:cubicBezTo>
                    <a:pt x="101" y="0"/>
                    <a:pt x="0" y="158"/>
                    <a:pt x="55" y="294"/>
                  </a:cubicBezTo>
                  <a:cubicBezTo>
                    <a:pt x="321" y="761"/>
                    <a:pt x="588" y="1228"/>
                    <a:pt x="922" y="1628"/>
                  </a:cubicBezTo>
                  <a:cubicBezTo>
                    <a:pt x="1255" y="2062"/>
                    <a:pt x="1622" y="2629"/>
                    <a:pt x="2189" y="2662"/>
                  </a:cubicBezTo>
                  <a:cubicBezTo>
                    <a:pt x="2456" y="2662"/>
                    <a:pt x="2656" y="2395"/>
                    <a:pt x="2590" y="2128"/>
                  </a:cubicBezTo>
                  <a:cubicBezTo>
                    <a:pt x="2523" y="1628"/>
                    <a:pt x="1889" y="1295"/>
                    <a:pt x="1522" y="994"/>
                  </a:cubicBezTo>
                  <a:cubicBezTo>
                    <a:pt x="1155" y="627"/>
                    <a:pt x="755" y="327"/>
                    <a:pt x="321" y="27"/>
                  </a:cubicBezTo>
                  <a:cubicBezTo>
                    <a:pt x="290" y="8"/>
                    <a:pt x="259" y="0"/>
                    <a:pt x="2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55"/>
            <p:cNvSpPr/>
            <p:nvPr/>
          </p:nvSpPr>
          <p:spPr>
            <a:xfrm>
              <a:off x="8369107" y="1135533"/>
              <a:ext cx="50577" cy="90151"/>
            </a:xfrm>
            <a:custGeom>
              <a:avLst/>
              <a:gdLst/>
              <a:ahLst/>
              <a:cxnLst/>
              <a:rect l="l" t="t" r="r" b="b"/>
              <a:pathLst>
                <a:path w="1402" h="2499" extrusionOk="0">
                  <a:moveTo>
                    <a:pt x="1124" y="0"/>
                  </a:moveTo>
                  <a:cubicBezTo>
                    <a:pt x="1095" y="0"/>
                    <a:pt x="1064" y="6"/>
                    <a:pt x="1034" y="18"/>
                  </a:cubicBezTo>
                  <a:cubicBezTo>
                    <a:pt x="200" y="151"/>
                    <a:pt x="0" y="1619"/>
                    <a:pt x="34" y="2286"/>
                  </a:cubicBezTo>
                  <a:cubicBezTo>
                    <a:pt x="57" y="2424"/>
                    <a:pt x="159" y="2499"/>
                    <a:pt x="264" y="2499"/>
                  </a:cubicBezTo>
                  <a:cubicBezTo>
                    <a:pt x="312" y="2499"/>
                    <a:pt x="359" y="2484"/>
                    <a:pt x="401" y="2453"/>
                  </a:cubicBezTo>
                  <a:cubicBezTo>
                    <a:pt x="667" y="2152"/>
                    <a:pt x="868" y="1819"/>
                    <a:pt x="1001" y="1419"/>
                  </a:cubicBezTo>
                  <a:cubicBezTo>
                    <a:pt x="1134" y="1052"/>
                    <a:pt x="1401" y="685"/>
                    <a:pt x="1368" y="251"/>
                  </a:cubicBezTo>
                  <a:cubicBezTo>
                    <a:pt x="1368" y="114"/>
                    <a:pt x="1256" y="0"/>
                    <a:pt x="1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55"/>
            <p:cNvSpPr/>
            <p:nvPr/>
          </p:nvSpPr>
          <p:spPr>
            <a:xfrm>
              <a:off x="8085124" y="1603747"/>
              <a:ext cx="109524" cy="65945"/>
            </a:xfrm>
            <a:custGeom>
              <a:avLst/>
              <a:gdLst/>
              <a:ahLst/>
              <a:cxnLst/>
              <a:rect l="l" t="t" r="r" b="b"/>
              <a:pathLst>
                <a:path w="3036" h="1828" extrusionOk="0">
                  <a:moveTo>
                    <a:pt x="547" y="0"/>
                  </a:moveTo>
                  <a:cubicBezTo>
                    <a:pt x="425" y="0"/>
                    <a:pt x="307" y="24"/>
                    <a:pt x="200" y="81"/>
                  </a:cubicBezTo>
                  <a:cubicBezTo>
                    <a:pt x="67" y="181"/>
                    <a:pt x="0" y="348"/>
                    <a:pt x="100" y="482"/>
                  </a:cubicBezTo>
                  <a:cubicBezTo>
                    <a:pt x="334" y="848"/>
                    <a:pt x="901" y="1082"/>
                    <a:pt x="1234" y="1315"/>
                  </a:cubicBezTo>
                  <a:cubicBezTo>
                    <a:pt x="1514" y="1494"/>
                    <a:pt x="2008" y="1827"/>
                    <a:pt x="2433" y="1827"/>
                  </a:cubicBezTo>
                  <a:cubicBezTo>
                    <a:pt x="2566" y="1827"/>
                    <a:pt x="2691" y="1795"/>
                    <a:pt x="2802" y="1716"/>
                  </a:cubicBezTo>
                  <a:cubicBezTo>
                    <a:pt x="2969" y="1616"/>
                    <a:pt x="3036" y="1449"/>
                    <a:pt x="3002" y="1249"/>
                  </a:cubicBezTo>
                  <a:cubicBezTo>
                    <a:pt x="2902" y="748"/>
                    <a:pt x="2102" y="482"/>
                    <a:pt x="1668" y="315"/>
                  </a:cubicBezTo>
                  <a:cubicBezTo>
                    <a:pt x="1341" y="214"/>
                    <a:pt x="921" y="0"/>
                    <a:pt x="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55"/>
            <p:cNvSpPr/>
            <p:nvPr/>
          </p:nvSpPr>
          <p:spPr>
            <a:xfrm>
              <a:off x="7846847" y="1699309"/>
              <a:ext cx="120382" cy="91775"/>
            </a:xfrm>
            <a:custGeom>
              <a:avLst/>
              <a:gdLst/>
              <a:ahLst/>
              <a:cxnLst/>
              <a:rect l="l" t="t" r="r" b="b"/>
              <a:pathLst>
                <a:path w="3337" h="2544" extrusionOk="0">
                  <a:moveTo>
                    <a:pt x="100" y="1"/>
                  </a:moveTo>
                  <a:cubicBezTo>
                    <a:pt x="34" y="1"/>
                    <a:pt x="0" y="67"/>
                    <a:pt x="0" y="134"/>
                  </a:cubicBezTo>
                  <a:cubicBezTo>
                    <a:pt x="134" y="735"/>
                    <a:pt x="801" y="1202"/>
                    <a:pt x="1268" y="1569"/>
                  </a:cubicBezTo>
                  <a:cubicBezTo>
                    <a:pt x="1679" y="1862"/>
                    <a:pt x="2271" y="2543"/>
                    <a:pt x="2839" y="2543"/>
                  </a:cubicBezTo>
                  <a:cubicBezTo>
                    <a:pt x="2916" y="2543"/>
                    <a:pt x="2993" y="2531"/>
                    <a:pt x="3069" y="2503"/>
                  </a:cubicBezTo>
                  <a:cubicBezTo>
                    <a:pt x="3203" y="2469"/>
                    <a:pt x="3303" y="2302"/>
                    <a:pt x="3336" y="2136"/>
                  </a:cubicBezTo>
                  <a:cubicBezTo>
                    <a:pt x="3303" y="1502"/>
                    <a:pt x="2469" y="1202"/>
                    <a:pt x="2002" y="901"/>
                  </a:cubicBezTo>
                  <a:cubicBezTo>
                    <a:pt x="1468" y="568"/>
                    <a:pt x="768" y="1"/>
                    <a:pt x="1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55"/>
            <p:cNvSpPr/>
            <p:nvPr/>
          </p:nvSpPr>
          <p:spPr>
            <a:xfrm>
              <a:off x="7984185" y="1645918"/>
              <a:ext cx="50649" cy="58297"/>
            </a:xfrm>
            <a:custGeom>
              <a:avLst/>
              <a:gdLst/>
              <a:ahLst/>
              <a:cxnLst/>
              <a:rect l="l" t="t" r="r" b="b"/>
              <a:pathLst>
                <a:path w="1404" h="1616" extrusionOk="0">
                  <a:moveTo>
                    <a:pt x="807" y="0"/>
                  </a:moveTo>
                  <a:cubicBezTo>
                    <a:pt x="700" y="0"/>
                    <a:pt x="590" y="44"/>
                    <a:pt x="496" y="146"/>
                  </a:cubicBezTo>
                  <a:cubicBezTo>
                    <a:pt x="296" y="413"/>
                    <a:pt x="163" y="714"/>
                    <a:pt x="96" y="1047"/>
                  </a:cubicBezTo>
                  <a:cubicBezTo>
                    <a:pt x="64" y="1144"/>
                    <a:pt x="0" y="1616"/>
                    <a:pt x="208" y="1616"/>
                  </a:cubicBezTo>
                  <a:cubicBezTo>
                    <a:pt x="215" y="1616"/>
                    <a:pt x="222" y="1615"/>
                    <a:pt x="230" y="1614"/>
                  </a:cubicBezTo>
                  <a:cubicBezTo>
                    <a:pt x="463" y="1614"/>
                    <a:pt x="563" y="1414"/>
                    <a:pt x="697" y="1281"/>
                  </a:cubicBezTo>
                  <a:cubicBezTo>
                    <a:pt x="897" y="1114"/>
                    <a:pt x="1063" y="914"/>
                    <a:pt x="1230" y="714"/>
                  </a:cubicBezTo>
                  <a:cubicBezTo>
                    <a:pt x="1404" y="366"/>
                    <a:pt x="1116" y="0"/>
                    <a:pt x="8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55"/>
            <p:cNvSpPr/>
            <p:nvPr/>
          </p:nvSpPr>
          <p:spPr>
            <a:xfrm>
              <a:off x="7668744" y="1741300"/>
              <a:ext cx="89719" cy="77922"/>
            </a:xfrm>
            <a:custGeom>
              <a:avLst/>
              <a:gdLst/>
              <a:ahLst/>
              <a:cxnLst/>
              <a:rect l="l" t="t" r="r" b="b"/>
              <a:pathLst>
                <a:path w="2487" h="2160" extrusionOk="0">
                  <a:moveTo>
                    <a:pt x="1757" y="0"/>
                  </a:moveTo>
                  <a:cubicBezTo>
                    <a:pt x="1664" y="0"/>
                    <a:pt x="1566" y="22"/>
                    <a:pt x="1468" y="71"/>
                  </a:cubicBezTo>
                  <a:cubicBezTo>
                    <a:pt x="1168" y="304"/>
                    <a:pt x="934" y="571"/>
                    <a:pt x="734" y="905"/>
                  </a:cubicBezTo>
                  <a:cubicBezTo>
                    <a:pt x="568" y="1138"/>
                    <a:pt x="367" y="1405"/>
                    <a:pt x="167" y="1605"/>
                  </a:cubicBezTo>
                  <a:cubicBezTo>
                    <a:pt x="0" y="1772"/>
                    <a:pt x="67" y="2072"/>
                    <a:pt x="301" y="2139"/>
                  </a:cubicBezTo>
                  <a:cubicBezTo>
                    <a:pt x="374" y="2152"/>
                    <a:pt x="447" y="2159"/>
                    <a:pt x="520" y="2159"/>
                  </a:cubicBezTo>
                  <a:cubicBezTo>
                    <a:pt x="810" y="2159"/>
                    <a:pt x="1088" y="2052"/>
                    <a:pt x="1301" y="1839"/>
                  </a:cubicBezTo>
                  <a:cubicBezTo>
                    <a:pt x="1702" y="1605"/>
                    <a:pt x="2035" y="1272"/>
                    <a:pt x="2269" y="872"/>
                  </a:cubicBezTo>
                  <a:cubicBezTo>
                    <a:pt x="2487" y="436"/>
                    <a:pt x="2171" y="0"/>
                    <a:pt x="17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55"/>
            <p:cNvSpPr/>
            <p:nvPr/>
          </p:nvSpPr>
          <p:spPr>
            <a:xfrm>
              <a:off x="7745765" y="1866371"/>
              <a:ext cx="46970" cy="69228"/>
            </a:xfrm>
            <a:custGeom>
              <a:avLst/>
              <a:gdLst/>
              <a:ahLst/>
              <a:cxnLst/>
              <a:rect l="l" t="t" r="r" b="b"/>
              <a:pathLst>
                <a:path w="1302" h="1919" extrusionOk="0">
                  <a:moveTo>
                    <a:pt x="484" y="0"/>
                  </a:moveTo>
                  <a:cubicBezTo>
                    <a:pt x="457" y="0"/>
                    <a:pt x="429" y="2"/>
                    <a:pt x="401" y="6"/>
                  </a:cubicBezTo>
                  <a:cubicBezTo>
                    <a:pt x="0" y="73"/>
                    <a:pt x="34" y="674"/>
                    <a:pt x="67" y="940"/>
                  </a:cubicBezTo>
                  <a:cubicBezTo>
                    <a:pt x="134" y="1107"/>
                    <a:pt x="200" y="1307"/>
                    <a:pt x="301" y="1474"/>
                  </a:cubicBezTo>
                  <a:cubicBezTo>
                    <a:pt x="367" y="1641"/>
                    <a:pt x="467" y="1774"/>
                    <a:pt x="601" y="1874"/>
                  </a:cubicBezTo>
                  <a:cubicBezTo>
                    <a:pt x="656" y="1902"/>
                    <a:pt x="717" y="1918"/>
                    <a:pt x="779" y="1918"/>
                  </a:cubicBezTo>
                  <a:cubicBezTo>
                    <a:pt x="867" y="1918"/>
                    <a:pt x="956" y="1886"/>
                    <a:pt x="1034" y="1808"/>
                  </a:cubicBezTo>
                  <a:cubicBezTo>
                    <a:pt x="1301" y="1608"/>
                    <a:pt x="1235" y="1141"/>
                    <a:pt x="1201" y="840"/>
                  </a:cubicBezTo>
                  <a:cubicBezTo>
                    <a:pt x="1170" y="465"/>
                    <a:pt x="903" y="0"/>
                    <a:pt x="4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55"/>
            <p:cNvSpPr/>
            <p:nvPr/>
          </p:nvSpPr>
          <p:spPr>
            <a:xfrm>
              <a:off x="7572460" y="1102452"/>
              <a:ext cx="67280" cy="58261"/>
            </a:xfrm>
            <a:custGeom>
              <a:avLst/>
              <a:gdLst/>
              <a:ahLst/>
              <a:cxnLst/>
              <a:rect l="l" t="t" r="r" b="b"/>
              <a:pathLst>
                <a:path w="1865" h="1615" extrusionOk="0">
                  <a:moveTo>
                    <a:pt x="101" y="1"/>
                  </a:moveTo>
                  <a:cubicBezTo>
                    <a:pt x="68" y="1"/>
                    <a:pt x="1" y="67"/>
                    <a:pt x="34" y="101"/>
                  </a:cubicBezTo>
                  <a:cubicBezTo>
                    <a:pt x="234" y="368"/>
                    <a:pt x="401" y="634"/>
                    <a:pt x="568" y="935"/>
                  </a:cubicBezTo>
                  <a:cubicBezTo>
                    <a:pt x="801" y="1268"/>
                    <a:pt x="1135" y="1502"/>
                    <a:pt x="1502" y="1602"/>
                  </a:cubicBezTo>
                  <a:cubicBezTo>
                    <a:pt x="1533" y="1611"/>
                    <a:pt x="1563" y="1615"/>
                    <a:pt x="1590" y="1615"/>
                  </a:cubicBezTo>
                  <a:cubicBezTo>
                    <a:pt x="1768" y="1615"/>
                    <a:pt x="1864" y="1442"/>
                    <a:pt x="1836" y="1268"/>
                  </a:cubicBezTo>
                  <a:cubicBezTo>
                    <a:pt x="1769" y="868"/>
                    <a:pt x="1535" y="534"/>
                    <a:pt x="1168" y="334"/>
                  </a:cubicBezTo>
                  <a:cubicBezTo>
                    <a:pt x="835" y="167"/>
                    <a:pt x="468" y="67"/>
                    <a:pt x="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55"/>
            <p:cNvSpPr/>
            <p:nvPr/>
          </p:nvSpPr>
          <p:spPr>
            <a:xfrm>
              <a:off x="7322170" y="1358619"/>
              <a:ext cx="78066" cy="49783"/>
            </a:xfrm>
            <a:custGeom>
              <a:avLst/>
              <a:gdLst/>
              <a:ahLst/>
              <a:cxnLst/>
              <a:rect l="l" t="t" r="r" b="b"/>
              <a:pathLst>
                <a:path w="2164" h="1380" extrusionOk="0">
                  <a:moveTo>
                    <a:pt x="1911" y="0"/>
                  </a:moveTo>
                  <a:cubicBezTo>
                    <a:pt x="1897" y="0"/>
                    <a:pt x="1883" y="2"/>
                    <a:pt x="1869" y="5"/>
                  </a:cubicBezTo>
                  <a:cubicBezTo>
                    <a:pt x="1101" y="138"/>
                    <a:pt x="734" y="872"/>
                    <a:pt x="67" y="1239"/>
                  </a:cubicBezTo>
                  <a:cubicBezTo>
                    <a:pt x="1" y="1272"/>
                    <a:pt x="34" y="1372"/>
                    <a:pt x="134" y="1372"/>
                  </a:cubicBezTo>
                  <a:cubicBezTo>
                    <a:pt x="188" y="1377"/>
                    <a:pt x="242" y="1379"/>
                    <a:pt x="296" y="1379"/>
                  </a:cubicBezTo>
                  <a:cubicBezTo>
                    <a:pt x="1037" y="1379"/>
                    <a:pt x="1729" y="958"/>
                    <a:pt x="2102" y="305"/>
                  </a:cubicBezTo>
                  <a:cubicBezTo>
                    <a:pt x="2163" y="153"/>
                    <a:pt x="2057" y="0"/>
                    <a:pt x="19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55"/>
            <p:cNvSpPr/>
            <p:nvPr/>
          </p:nvSpPr>
          <p:spPr>
            <a:xfrm>
              <a:off x="8039380" y="1863666"/>
              <a:ext cx="56602" cy="67208"/>
            </a:xfrm>
            <a:custGeom>
              <a:avLst/>
              <a:gdLst/>
              <a:ahLst/>
              <a:cxnLst/>
              <a:rect l="l" t="t" r="r" b="b"/>
              <a:pathLst>
                <a:path w="1569" h="1863" extrusionOk="0">
                  <a:moveTo>
                    <a:pt x="586" y="0"/>
                  </a:moveTo>
                  <a:cubicBezTo>
                    <a:pt x="547" y="0"/>
                    <a:pt x="507" y="5"/>
                    <a:pt x="467" y="15"/>
                  </a:cubicBezTo>
                  <a:cubicBezTo>
                    <a:pt x="134" y="115"/>
                    <a:pt x="0" y="482"/>
                    <a:pt x="167" y="749"/>
                  </a:cubicBezTo>
                  <a:cubicBezTo>
                    <a:pt x="334" y="1149"/>
                    <a:pt x="568" y="1783"/>
                    <a:pt x="1035" y="1849"/>
                  </a:cubicBezTo>
                  <a:cubicBezTo>
                    <a:pt x="1074" y="1858"/>
                    <a:pt x="1112" y="1862"/>
                    <a:pt x="1149" y="1862"/>
                  </a:cubicBezTo>
                  <a:cubicBezTo>
                    <a:pt x="1392" y="1862"/>
                    <a:pt x="1568" y="1681"/>
                    <a:pt x="1568" y="1449"/>
                  </a:cubicBezTo>
                  <a:cubicBezTo>
                    <a:pt x="1535" y="1216"/>
                    <a:pt x="1435" y="1015"/>
                    <a:pt x="1301" y="849"/>
                  </a:cubicBezTo>
                  <a:cubicBezTo>
                    <a:pt x="1201" y="715"/>
                    <a:pt x="1135" y="548"/>
                    <a:pt x="1068" y="382"/>
                  </a:cubicBezTo>
                  <a:cubicBezTo>
                    <a:pt x="1011" y="155"/>
                    <a:pt x="810" y="0"/>
                    <a:pt x="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4" name="Google Shape;2374;p55"/>
          <p:cNvGrpSpPr/>
          <p:nvPr/>
        </p:nvGrpSpPr>
        <p:grpSpPr>
          <a:xfrm rot="-753422">
            <a:off x="7286913" y="2632979"/>
            <a:ext cx="1719312" cy="916180"/>
            <a:chOff x="7463504" y="3075665"/>
            <a:chExt cx="2603050" cy="1387103"/>
          </a:xfrm>
        </p:grpSpPr>
        <p:sp>
          <p:nvSpPr>
            <p:cNvPr id="2375" name="Google Shape;2375;p55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55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55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55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55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55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55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55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55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55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55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55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55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55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55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55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55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55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55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55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55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55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55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55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55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55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55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55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55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55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55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55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55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63"/>
          <p:cNvGrpSpPr/>
          <p:nvPr/>
        </p:nvGrpSpPr>
        <p:grpSpPr>
          <a:xfrm flipH="1">
            <a:off x="5039629" y="357516"/>
            <a:ext cx="1511271" cy="1240250"/>
            <a:chOff x="4378825" y="211750"/>
            <a:chExt cx="2040880" cy="1665660"/>
          </a:xfrm>
        </p:grpSpPr>
        <p:sp>
          <p:nvSpPr>
            <p:cNvPr id="2903" name="Google Shape;2903;p63"/>
            <p:cNvSpPr/>
            <p:nvPr/>
          </p:nvSpPr>
          <p:spPr>
            <a:xfrm>
              <a:off x="4391575" y="211750"/>
              <a:ext cx="2028130" cy="1665660"/>
            </a:xfrm>
            <a:custGeom>
              <a:avLst/>
              <a:gdLst/>
              <a:ahLst/>
              <a:cxnLst/>
              <a:rect l="l" t="t" r="r" b="b"/>
              <a:pathLst>
                <a:path w="48903" h="40163" extrusionOk="0">
                  <a:moveTo>
                    <a:pt x="33425" y="0"/>
                  </a:moveTo>
                  <a:cubicBezTo>
                    <a:pt x="27454" y="0"/>
                    <a:pt x="23451" y="3770"/>
                    <a:pt x="21216" y="6772"/>
                  </a:cubicBezTo>
                  <a:cubicBezTo>
                    <a:pt x="19214" y="5338"/>
                    <a:pt x="16379" y="3903"/>
                    <a:pt x="13010" y="3903"/>
                  </a:cubicBezTo>
                  <a:cubicBezTo>
                    <a:pt x="10208" y="3937"/>
                    <a:pt x="7506" y="4837"/>
                    <a:pt x="5304" y="6538"/>
                  </a:cubicBezTo>
                  <a:cubicBezTo>
                    <a:pt x="2869" y="8206"/>
                    <a:pt x="1235" y="10775"/>
                    <a:pt x="768" y="13710"/>
                  </a:cubicBezTo>
                  <a:cubicBezTo>
                    <a:pt x="1" y="19047"/>
                    <a:pt x="3170" y="24551"/>
                    <a:pt x="5972" y="28221"/>
                  </a:cubicBezTo>
                  <a:cubicBezTo>
                    <a:pt x="11476" y="35392"/>
                    <a:pt x="23050" y="40163"/>
                    <a:pt x="28321" y="40163"/>
                  </a:cubicBezTo>
                  <a:cubicBezTo>
                    <a:pt x="28921" y="40163"/>
                    <a:pt x="29488" y="40096"/>
                    <a:pt x="30055" y="39929"/>
                  </a:cubicBezTo>
                  <a:cubicBezTo>
                    <a:pt x="32791" y="39162"/>
                    <a:pt x="40229" y="32891"/>
                    <a:pt x="43699" y="25352"/>
                  </a:cubicBezTo>
                  <a:cubicBezTo>
                    <a:pt x="48902" y="14077"/>
                    <a:pt x="47768" y="5271"/>
                    <a:pt x="40730" y="1835"/>
                  </a:cubicBezTo>
                  <a:cubicBezTo>
                    <a:pt x="38462" y="668"/>
                    <a:pt x="35960" y="34"/>
                    <a:pt x="33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300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3"/>
            <p:cNvSpPr/>
            <p:nvPr/>
          </p:nvSpPr>
          <p:spPr>
            <a:xfrm>
              <a:off x="4378825" y="325250"/>
              <a:ext cx="1932792" cy="1438652"/>
            </a:xfrm>
            <a:custGeom>
              <a:avLst/>
              <a:gdLst/>
              <a:ahLst/>
              <a:cxnLst/>
              <a:rect l="l" t="t" r="r" b="b"/>
              <a:pathLst>
                <a:path w="45400" h="33793" extrusionOk="0">
                  <a:moveTo>
                    <a:pt x="32960" y="0"/>
                  </a:moveTo>
                  <a:cubicBezTo>
                    <a:pt x="25159" y="0"/>
                    <a:pt x="21449" y="8575"/>
                    <a:pt x="21449" y="8575"/>
                  </a:cubicBezTo>
                  <a:cubicBezTo>
                    <a:pt x="21449" y="8575"/>
                    <a:pt x="17737" y="3902"/>
                    <a:pt x="12511" y="3902"/>
                  </a:cubicBezTo>
                  <a:cubicBezTo>
                    <a:pt x="10714" y="3902"/>
                    <a:pt x="8738" y="4455"/>
                    <a:pt x="6672" y="5940"/>
                  </a:cubicBezTo>
                  <a:cubicBezTo>
                    <a:pt x="1" y="10743"/>
                    <a:pt x="5004" y="19149"/>
                    <a:pt x="8040" y="23119"/>
                  </a:cubicBezTo>
                  <a:cubicBezTo>
                    <a:pt x="13149" y="29788"/>
                    <a:pt x="23898" y="33792"/>
                    <a:pt x="27831" y="33792"/>
                  </a:cubicBezTo>
                  <a:cubicBezTo>
                    <a:pt x="28187" y="33792"/>
                    <a:pt x="28486" y="33759"/>
                    <a:pt x="28721" y="33693"/>
                  </a:cubicBezTo>
                  <a:cubicBezTo>
                    <a:pt x="30189" y="33260"/>
                    <a:pt x="37027" y="28022"/>
                    <a:pt x="40330" y="20851"/>
                  </a:cubicBezTo>
                  <a:cubicBezTo>
                    <a:pt x="43599" y="13746"/>
                    <a:pt x="45400" y="4706"/>
                    <a:pt x="38862" y="1503"/>
                  </a:cubicBezTo>
                  <a:cubicBezTo>
                    <a:pt x="36684" y="436"/>
                    <a:pt x="34718" y="0"/>
                    <a:pt x="32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3"/>
            <p:cNvSpPr/>
            <p:nvPr/>
          </p:nvSpPr>
          <p:spPr>
            <a:xfrm>
              <a:off x="4933858" y="940614"/>
              <a:ext cx="312703" cy="286741"/>
            </a:xfrm>
            <a:custGeom>
              <a:avLst/>
              <a:gdLst/>
              <a:ahLst/>
              <a:cxnLst/>
              <a:rect l="l" t="t" r="r" b="b"/>
              <a:pathLst>
                <a:path w="7540" h="6914" extrusionOk="0">
                  <a:moveTo>
                    <a:pt x="7124" y="0"/>
                  </a:moveTo>
                  <a:cubicBezTo>
                    <a:pt x="7107" y="0"/>
                    <a:pt x="7090" y="2"/>
                    <a:pt x="7072" y="5"/>
                  </a:cubicBezTo>
                  <a:cubicBezTo>
                    <a:pt x="6906" y="5"/>
                    <a:pt x="6772" y="71"/>
                    <a:pt x="6705" y="238"/>
                  </a:cubicBezTo>
                  <a:lnTo>
                    <a:pt x="6672" y="238"/>
                  </a:lnTo>
                  <a:lnTo>
                    <a:pt x="6672" y="372"/>
                  </a:lnTo>
                  <a:cubicBezTo>
                    <a:pt x="6672" y="405"/>
                    <a:pt x="6672" y="572"/>
                    <a:pt x="6605" y="872"/>
                  </a:cubicBezTo>
                  <a:cubicBezTo>
                    <a:pt x="6605" y="1005"/>
                    <a:pt x="6572" y="1206"/>
                    <a:pt x="6539" y="1406"/>
                  </a:cubicBezTo>
                  <a:cubicBezTo>
                    <a:pt x="6472" y="1639"/>
                    <a:pt x="6439" y="1773"/>
                    <a:pt x="6405" y="2006"/>
                  </a:cubicBezTo>
                  <a:lnTo>
                    <a:pt x="6372" y="2106"/>
                  </a:lnTo>
                  <a:cubicBezTo>
                    <a:pt x="6272" y="2373"/>
                    <a:pt x="6205" y="2640"/>
                    <a:pt x="6105" y="2907"/>
                  </a:cubicBezTo>
                  <a:cubicBezTo>
                    <a:pt x="5972" y="3174"/>
                    <a:pt x="5838" y="3407"/>
                    <a:pt x="5671" y="3641"/>
                  </a:cubicBezTo>
                  <a:lnTo>
                    <a:pt x="5538" y="3807"/>
                  </a:lnTo>
                  <a:lnTo>
                    <a:pt x="5371" y="3941"/>
                  </a:lnTo>
                  <a:cubicBezTo>
                    <a:pt x="5304" y="4008"/>
                    <a:pt x="5271" y="4041"/>
                    <a:pt x="5204" y="4074"/>
                  </a:cubicBezTo>
                  <a:lnTo>
                    <a:pt x="5038" y="4174"/>
                  </a:lnTo>
                  <a:lnTo>
                    <a:pt x="4904" y="4174"/>
                  </a:lnTo>
                  <a:cubicBezTo>
                    <a:pt x="4871" y="4208"/>
                    <a:pt x="4837" y="4208"/>
                    <a:pt x="4804" y="4208"/>
                  </a:cubicBezTo>
                  <a:cubicBezTo>
                    <a:pt x="4804" y="4241"/>
                    <a:pt x="4771" y="4241"/>
                    <a:pt x="4737" y="4241"/>
                  </a:cubicBezTo>
                  <a:lnTo>
                    <a:pt x="4337" y="4274"/>
                  </a:lnTo>
                  <a:lnTo>
                    <a:pt x="4104" y="4274"/>
                  </a:lnTo>
                  <a:cubicBezTo>
                    <a:pt x="4004" y="4274"/>
                    <a:pt x="3903" y="4274"/>
                    <a:pt x="3837" y="4241"/>
                  </a:cubicBezTo>
                  <a:lnTo>
                    <a:pt x="3603" y="4174"/>
                  </a:lnTo>
                  <a:cubicBezTo>
                    <a:pt x="3570" y="4174"/>
                    <a:pt x="3537" y="4141"/>
                    <a:pt x="3503" y="4141"/>
                  </a:cubicBezTo>
                  <a:lnTo>
                    <a:pt x="3403" y="4074"/>
                  </a:lnTo>
                  <a:cubicBezTo>
                    <a:pt x="3136" y="3941"/>
                    <a:pt x="2903" y="3774"/>
                    <a:pt x="2669" y="3574"/>
                  </a:cubicBezTo>
                  <a:cubicBezTo>
                    <a:pt x="2469" y="3374"/>
                    <a:pt x="2269" y="3174"/>
                    <a:pt x="2069" y="2940"/>
                  </a:cubicBezTo>
                  <a:cubicBezTo>
                    <a:pt x="1902" y="2707"/>
                    <a:pt x="1735" y="2473"/>
                    <a:pt x="1602" y="2240"/>
                  </a:cubicBezTo>
                  <a:cubicBezTo>
                    <a:pt x="1368" y="1873"/>
                    <a:pt x="1168" y="1472"/>
                    <a:pt x="1001" y="1072"/>
                  </a:cubicBezTo>
                  <a:lnTo>
                    <a:pt x="801" y="638"/>
                  </a:lnTo>
                  <a:cubicBezTo>
                    <a:pt x="743" y="464"/>
                    <a:pt x="583" y="365"/>
                    <a:pt x="410" y="365"/>
                  </a:cubicBezTo>
                  <a:cubicBezTo>
                    <a:pt x="385" y="365"/>
                    <a:pt x="360" y="367"/>
                    <a:pt x="334" y="372"/>
                  </a:cubicBezTo>
                  <a:cubicBezTo>
                    <a:pt x="234" y="405"/>
                    <a:pt x="134" y="472"/>
                    <a:pt x="67" y="538"/>
                  </a:cubicBezTo>
                  <a:cubicBezTo>
                    <a:pt x="1" y="638"/>
                    <a:pt x="1" y="739"/>
                    <a:pt x="1" y="872"/>
                  </a:cubicBezTo>
                  <a:lnTo>
                    <a:pt x="67" y="1072"/>
                  </a:lnTo>
                  <a:cubicBezTo>
                    <a:pt x="67" y="1172"/>
                    <a:pt x="101" y="1272"/>
                    <a:pt x="134" y="1406"/>
                  </a:cubicBezTo>
                  <a:lnTo>
                    <a:pt x="134" y="1472"/>
                  </a:lnTo>
                  <a:cubicBezTo>
                    <a:pt x="268" y="1906"/>
                    <a:pt x="434" y="2340"/>
                    <a:pt x="634" y="2740"/>
                  </a:cubicBezTo>
                  <a:cubicBezTo>
                    <a:pt x="768" y="3007"/>
                    <a:pt x="901" y="3274"/>
                    <a:pt x="1068" y="3541"/>
                  </a:cubicBezTo>
                  <a:lnTo>
                    <a:pt x="134" y="4508"/>
                  </a:lnTo>
                  <a:cubicBezTo>
                    <a:pt x="1" y="4675"/>
                    <a:pt x="1" y="4908"/>
                    <a:pt x="134" y="5075"/>
                  </a:cubicBezTo>
                  <a:cubicBezTo>
                    <a:pt x="218" y="5142"/>
                    <a:pt x="318" y="5175"/>
                    <a:pt x="418" y="5175"/>
                  </a:cubicBezTo>
                  <a:cubicBezTo>
                    <a:pt x="518" y="5175"/>
                    <a:pt x="618" y="5142"/>
                    <a:pt x="701" y="5075"/>
                  </a:cubicBezTo>
                  <a:lnTo>
                    <a:pt x="1568" y="4174"/>
                  </a:lnTo>
                  <a:cubicBezTo>
                    <a:pt x="1669" y="4274"/>
                    <a:pt x="1769" y="4375"/>
                    <a:pt x="1869" y="4475"/>
                  </a:cubicBezTo>
                  <a:cubicBezTo>
                    <a:pt x="2069" y="4675"/>
                    <a:pt x="2302" y="4875"/>
                    <a:pt x="2569" y="5042"/>
                  </a:cubicBezTo>
                  <a:lnTo>
                    <a:pt x="2035" y="6042"/>
                  </a:lnTo>
                  <a:cubicBezTo>
                    <a:pt x="1779" y="6299"/>
                    <a:pt x="2174" y="6620"/>
                    <a:pt x="2469" y="6620"/>
                  </a:cubicBezTo>
                  <a:cubicBezTo>
                    <a:pt x="2597" y="6620"/>
                    <a:pt x="2706" y="6560"/>
                    <a:pt x="2736" y="6409"/>
                  </a:cubicBezTo>
                  <a:lnTo>
                    <a:pt x="3270" y="5375"/>
                  </a:lnTo>
                  <a:lnTo>
                    <a:pt x="3503" y="5442"/>
                  </a:lnTo>
                  <a:cubicBezTo>
                    <a:pt x="3703" y="5509"/>
                    <a:pt x="3870" y="5509"/>
                    <a:pt x="4070" y="5542"/>
                  </a:cubicBezTo>
                  <a:lnTo>
                    <a:pt x="4437" y="5542"/>
                  </a:lnTo>
                  <a:lnTo>
                    <a:pt x="4504" y="6543"/>
                  </a:lnTo>
                  <a:cubicBezTo>
                    <a:pt x="4504" y="6756"/>
                    <a:pt x="4671" y="6914"/>
                    <a:pt x="4853" y="6914"/>
                  </a:cubicBezTo>
                  <a:cubicBezTo>
                    <a:pt x="4870" y="6914"/>
                    <a:pt x="4887" y="6913"/>
                    <a:pt x="4904" y="6910"/>
                  </a:cubicBezTo>
                  <a:cubicBezTo>
                    <a:pt x="5004" y="6910"/>
                    <a:pt x="5104" y="6876"/>
                    <a:pt x="5171" y="6776"/>
                  </a:cubicBezTo>
                  <a:cubicBezTo>
                    <a:pt x="5238" y="6710"/>
                    <a:pt x="5304" y="6609"/>
                    <a:pt x="5271" y="6509"/>
                  </a:cubicBezTo>
                  <a:lnTo>
                    <a:pt x="5238" y="5409"/>
                  </a:lnTo>
                  <a:cubicBezTo>
                    <a:pt x="5371" y="5375"/>
                    <a:pt x="5505" y="5309"/>
                    <a:pt x="5605" y="5242"/>
                  </a:cubicBezTo>
                  <a:lnTo>
                    <a:pt x="5738" y="5175"/>
                  </a:lnTo>
                  <a:cubicBezTo>
                    <a:pt x="5905" y="5108"/>
                    <a:pt x="6038" y="4975"/>
                    <a:pt x="6172" y="4842"/>
                  </a:cubicBezTo>
                  <a:lnTo>
                    <a:pt x="6439" y="4608"/>
                  </a:lnTo>
                  <a:lnTo>
                    <a:pt x="6605" y="4375"/>
                  </a:lnTo>
                  <a:cubicBezTo>
                    <a:pt x="6839" y="4041"/>
                    <a:pt x="7006" y="3674"/>
                    <a:pt x="7139" y="3307"/>
                  </a:cubicBezTo>
                  <a:cubicBezTo>
                    <a:pt x="7239" y="3007"/>
                    <a:pt x="7339" y="2673"/>
                    <a:pt x="7406" y="2373"/>
                  </a:cubicBezTo>
                  <a:cubicBezTo>
                    <a:pt x="7473" y="1873"/>
                    <a:pt x="7506" y="1406"/>
                    <a:pt x="7506" y="905"/>
                  </a:cubicBezTo>
                  <a:cubicBezTo>
                    <a:pt x="7539" y="739"/>
                    <a:pt x="7506" y="538"/>
                    <a:pt x="7506" y="338"/>
                  </a:cubicBezTo>
                  <a:cubicBezTo>
                    <a:pt x="7476" y="155"/>
                    <a:pt x="7306" y="0"/>
                    <a:pt x="7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3"/>
            <p:cNvSpPr/>
            <p:nvPr/>
          </p:nvSpPr>
          <p:spPr>
            <a:xfrm>
              <a:off x="5561904" y="823208"/>
              <a:ext cx="348659" cy="308514"/>
            </a:xfrm>
            <a:custGeom>
              <a:avLst/>
              <a:gdLst/>
              <a:ahLst/>
              <a:cxnLst/>
              <a:rect l="l" t="t" r="r" b="b"/>
              <a:pathLst>
                <a:path w="8407" h="7439" extrusionOk="0">
                  <a:moveTo>
                    <a:pt x="6972" y="0"/>
                  </a:moveTo>
                  <a:cubicBezTo>
                    <a:pt x="6772" y="0"/>
                    <a:pt x="6606" y="134"/>
                    <a:pt x="6572" y="367"/>
                  </a:cubicBezTo>
                  <a:lnTo>
                    <a:pt x="6472" y="834"/>
                  </a:lnTo>
                  <a:cubicBezTo>
                    <a:pt x="6405" y="1268"/>
                    <a:pt x="6305" y="1668"/>
                    <a:pt x="6172" y="2102"/>
                  </a:cubicBezTo>
                  <a:cubicBezTo>
                    <a:pt x="6105" y="2369"/>
                    <a:pt x="6005" y="2636"/>
                    <a:pt x="5872" y="2869"/>
                  </a:cubicBezTo>
                  <a:cubicBezTo>
                    <a:pt x="5772" y="3136"/>
                    <a:pt x="5605" y="3403"/>
                    <a:pt x="5471" y="3670"/>
                  </a:cubicBezTo>
                  <a:cubicBezTo>
                    <a:pt x="5305" y="3903"/>
                    <a:pt x="5104" y="4137"/>
                    <a:pt x="4871" y="4337"/>
                  </a:cubicBezTo>
                  <a:lnTo>
                    <a:pt x="4804" y="4403"/>
                  </a:lnTo>
                  <a:lnTo>
                    <a:pt x="4704" y="4470"/>
                  </a:lnTo>
                  <a:lnTo>
                    <a:pt x="4471" y="4570"/>
                  </a:lnTo>
                  <a:cubicBezTo>
                    <a:pt x="4404" y="4637"/>
                    <a:pt x="4337" y="4670"/>
                    <a:pt x="4237" y="4670"/>
                  </a:cubicBezTo>
                  <a:cubicBezTo>
                    <a:pt x="4204" y="4704"/>
                    <a:pt x="4137" y="4704"/>
                    <a:pt x="4070" y="4737"/>
                  </a:cubicBezTo>
                  <a:lnTo>
                    <a:pt x="3603" y="4837"/>
                  </a:lnTo>
                  <a:lnTo>
                    <a:pt x="3337" y="4837"/>
                  </a:lnTo>
                  <a:cubicBezTo>
                    <a:pt x="3270" y="4804"/>
                    <a:pt x="3203" y="4770"/>
                    <a:pt x="3170" y="4770"/>
                  </a:cubicBezTo>
                  <a:cubicBezTo>
                    <a:pt x="3070" y="4770"/>
                    <a:pt x="3003" y="4737"/>
                    <a:pt x="2936" y="4670"/>
                  </a:cubicBezTo>
                  <a:lnTo>
                    <a:pt x="2769" y="4604"/>
                  </a:lnTo>
                  <a:lnTo>
                    <a:pt x="2603" y="4470"/>
                  </a:lnTo>
                  <a:cubicBezTo>
                    <a:pt x="2369" y="4270"/>
                    <a:pt x="2169" y="4070"/>
                    <a:pt x="2002" y="3836"/>
                  </a:cubicBezTo>
                  <a:cubicBezTo>
                    <a:pt x="1835" y="3636"/>
                    <a:pt x="1669" y="3403"/>
                    <a:pt x="1535" y="3169"/>
                  </a:cubicBezTo>
                  <a:lnTo>
                    <a:pt x="1469" y="3036"/>
                  </a:lnTo>
                  <a:cubicBezTo>
                    <a:pt x="1368" y="2836"/>
                    <a:pt x="1268" y="2669"/>
                    <a:pt x="1202" y="2502"/>
                  </a:cubicBezTo>
                  <a:cubicBezTo>
                    <a:pt x="1135" y="2369"/>
                    <a:pt x="1035" y="2135"/>
                    <a:pt x="1002" y="2002"/>
                  </a:cubicBezTo>
                  <a:cubicBezTo>
                    <a:pt x="868" y="1702"/>
                    <a:pt x="801" y="1535"/>
                    <a:pt x="801" y="1535"/>
                  </a:cubicBezTo>
                  <a:cubicBezTo>
                    <a:pt x="768" y="1335"/>
                    <a:pt x="601" y="1235"/>
                    <a:pt x="434" y="1235"/>
                  </a:cubicBezTo>
                  <a:lnTo>
                    <a:pt x="368" y="1235"/>
                  </a:lnTo>
                  <a:cubicBezTo>
                    <a:pt x="268" y="1235"/>
                    <a:pt x="168" y="1301"/>
                    <a:pt x="101" y="1368"/>
                  </a:cubicBezTo>
                  <a:cubicBezTo>
                    <a:pt x="34" y="1468"/>
                    <a:pt x="1" y="1568"/>
                    <a:pt x="1" y="1668"/>
                  </a:cubicBezTo>
                  <a:cubicBezTo>
                    <a:pt x="1" y="1668"/>
                    <a:pt x="34" y="1902"/>
                    <a:pt x="134" y="2269"/>
                  </a:cubicBezTo>
                  <a:cubicBezTo>
                    <a:pt x="234" y="2702"/>
                    <a:pt x="401" y="3169"/>
                    <a:pt x="601" y="3603"/>
                  </a:cubicBezTo>
                  <a:cubicBezTo>
                    <a:pt x="735" y="3903"/>
                    <a:pt x="868" y="4170"/>
                    <a:pt x="1068" y="4470"/>
                  </a:cubicBezTo>
                  <a:cubicBezTo>
                    <a:pt x="1268" y="4804"/>
                    <a:pt x="1535" y="5104"/>
                    <a:pt x="1835" y="5337"/>
                  </a:cubicBezTo>
                  <a:lnTo>
                    <a:pt x="2069" y="5571"/>
                  </a:lnTo>
                  <a:lnTo>
                    <a:pt x="2369" y="5704"/>
                  </a:lnTo>
                  <a:cubicBezTo>
                    <a:pt x="2536" y="5804"/>
                    <a:pt x="2703" y="5905"/>
                    <a:pt x="2870" y="5938"/>
                  </a:cubicBezTo>
                  <a:lnTo>
                    <a:pt x="3036" y="5971"/>
                  </a:lnTo>
                  <a:cubicBezTo>
                    <a:pt x="3170" y="6005"/>
                    <a:pt x="3303" y="6038"/>
                    <a:pt x="3403" y="6038"/>
                  </a:cubicBezTo>
                  <a:lnTo>
                    <a:pt x="3637" y="7105"/>
                  </a:lnTo>
                  <a:cubicBezTo>
                    <a:pt x="3670" y="7306"/>
                    <a:pt x="3837" y="7439"/>
                    <a:pt x="4004" y="7439"/>
                  </a:cubicBezTo>
                  <a:lnTo>
                    <a:pt x="4104" y="7439"/>
                  </a:lnTo>
                  <a:cubicBezTo>
                    <a:pt x="4304" y="7372"/>
                    <a:pt x="4437" y="7172"/>
                    <a:pt x="4404" y="6972"/>
                  </a:cubicBezTo>
                  <a:lnTo>
                    <a:pt x="4204" y="6005"/>
                  </a:lnTo>
                  <a:lnTo>
                    <a:pt x="4571" y="5871"/>
                  </a:lnTo>
                  <a:cubicBezTo>
                    <a:pt x="4771" y="5838"/>
                    <a:pt x="4938" y="5771"/>
                    <a:pt x="5071" y="5671"/>
                  </a:cubicBezTo>
                  <a:lnTo>
                    <a:pt x="5305" y="5538"/>
                  </a:lnTo>
                  <a:lnTo>
                    <a:pt x="6072" y="6405"/>
                  </a:lnTo>
                  <a:cubicBezTo>
                    <a:pt x="6160" y="6493"/>
                    <a:pt x="6267" y="6535"/>
                    <a:pt x="6372" y="6535"/>
                  </a:cubicBezTo>
                  <a:cubicBezTo>
                    <a:pt x="6467" y="6535"/>
                    <a:pt x="6560" y="6501"/>
                    <a:pt x="6639" y="6438"/>
                  </a:cubicBezTo>
                  <a:cubicBezTo>
                    <a:pt x="6806" y="6305"/>
                    <a:pt x="6806" y="6038"/>
                    <a:pt x="6672" y="5871"/>
                  </a:cubicBezTo>
                  <a:lnTo>
                    <a:pt x="5905" y="5037"/>
                  </a:lnTo>
                  <a:cubicBezTo>
                    <a:pt x="6105" y="4804"/>
                    <a:pt x="6305" y="4570"/>
                    <a:pt x="6472" y="4303"/>
                  </a:cubicBezTo>
                  <a:cubicBezTo>
                    <a:pt x="6539" y="4203"/>
                    <a:pt x="6606" y="4103"/>
                    <a:pt x="6672" y="3970"/>
                  </a:cubicBezTo>
                  <a:lnTo>
                    <a:pt x="7740" y="4604"/>
                  </a:lnTo>
                  <a:cubicBezTo>
                    <a:pt x="7812" y="4640"/>
                    <a:pt x="7888" y="4658"/>
                    <a:pt x="7960" y="4658"/>
                  </a:cubicBezTo>
                  <a:cubicBezTo>
                    <a:pt x="8090" y="4658"/>
                    <a:pt x="8209" y="4599"/>
                    <a:pt x="8273" y="4470"/>
                  </a:cubicBezTo>
                  <a:cubicBezTo>
                    <a:pt x="8407" y="4303"/>
                    <a:pt x="8340" y="4037"/>
                    <a:pt x="8140" y="3936"/>
                  </a:cubicBezTo>
                  <a:lnTo>
                    <a:pt x="6972" y="3203"/>
                  </a:lnTo>
                  <a:cubicBezTo>
                    <a:pt x="7073" y="2936"/>
                    <a:pt x="7139" y="2636"/>
                    <a:pt x="7206" y="2335"/>
                  </a:cubicBezTo>
                  <a:cubicBezTo>
                    <a:pt x="7306" y="1902"/>
                    <a:pt x="7373" y="1435"/>
                    <a:pt x="7406" y="968"/>
                  </a:cubicBezTo>
                  <a:lnTo>
                    <a:pt x="7406" y="901"/>
                  </a:lnTo>
                  <a:cubicBezTo>
                    <a:pt x="7406" y="801"/>
                    <a:pt x="7406" y="701"/>
                    <a:pt x="7406" y="567"/>
                  </a:cubicBezTo>
                  <a:lnTo>
                    <a:pt x="7406" y="401"/>
                  </a:lnTo>
                  <a:cubicBezTo>
                    <a:pt x="7373" y="200"/>
                    <a:pt x="7239" y="34"/>
                    <a:pt x="70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63"/>
          <p:cNvGrpSpPr/>
          <p:nvPr/>
        </p:nvGrpSpPr>
        <p:grpSpPr>
          <a:xfrm>
            <a:off x="-556387" y="3862886"/>
            <a:ext cx="1693701" cy="857873"/>
            <a:chOff x="0" y="6078527"/>
            <a:chExt cx="2501774" cy="1267169"/>
          </a:xfrm>
        </p:grpSpPr>
        <p:sp>
          <p:nvSpPr>
            <p:cNvPr id="2908" name="Google Shape;2908;p63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3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3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3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3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3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4" name="Google Shape;2914;p63"/>
          <p:cNvGrpSpPr/>
          <p:nvPr/>
        </p:nvGrpSpPr>
        <p:grpSpPr>
          <a:xfrm rot="1030656">
            <a:off x="7142063" y="813845"/>
            <a:ext cx="1653964" cy="540005"/>
            <a:chOff x="2564525" y="5223525"/>
            <a:chExt cx="2556110" cy="834547"/>
          </a:xfrm>
        </p:grpSpPr>
        <p:sp>
          <p:nvSpPr>
            <p:cNvPr id="2915" name="Google Shape;2915;p63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63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63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63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63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63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63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63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63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63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AutoShape 6" descr="Existirán los números reales en la realidad?">
            <a:extLst>
              <a:ext uri="{FF2B5EF4-FFF2-40B4-BE49-F238E27FC236}">
                <a16:creationId xmlns:a16="http://schemas.microsoft.com/office/drawing/2014/main" id="{017633FF-20FC-47AD-656E-4B0887C978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B5902E2-7745-C9DA-675D-273E6CE063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29" t="27869" r="11177" b="22871"/>
          <a:stretch/>
        </p:blipFill>
        <p:spPr>
          <a:xfrm>
            <a:off x="817388" y="4507"/>
            <a:ext cx="2734306" cy="31689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ECECEC"/>
      </a:lt1>
      <a:dk2>
        <a:srgbClr val="FFDBDE"/>
      </a:dk2>
      <a:lt2>
        <a:srgbClr val="AEC6CF"/>
      </a:lt2>
      <a:accent1>
        <a:srgbClr val="FECBA7"/>
      </a:accent1>
      <a:accent2>
        <a:srgbClr val="FEB7C0"/>
      </a:accent2>
      <a:accent3>
        <a:srgbClr val="6B9B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Microsoft Office PowerPoint</Application>
  <PresentationFormat>Presentación en pantalla (16:9)</PresentationFormat>
  <Paragraphs>12</Paragraphs>
  <Slides>9</Slides>
  <Notes>9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Roboto Condensed Light</vt:lpstr>
      <vt:lpstr>Dancing Script</vt:lpstr>
      <vt:lpstr>Symbol</vt:lpstr>
      <vt:lpstr>Arial</vt:lpstr>
      <vt:lpstr>Delius Swash Caps</vt:lpstr>
      <vt:lpstr>Calibri</vt:lpstr>
      <vt:lpstr>Pretty Aesthetic Notes for School by Slidesgo</vt:lpstr>
      <vt:lpstr>Presentación de PowerPoint</vt:lpstr>
      <vt:lpstr>Presentación de PowerPoint</vt:lpstr>
      <vt:lpstr>Sistema Numérico</vt:lpstr>
      <vt:lpstr>Clasificación de los numéros reales </vt:lpstr>
      <vt:lpstr>¿Los números enteros se dividen enteros positivos y enteros negativos ?</vt:lpstr>
      <vt:lpstr>Contents of this template</vt:lpstr>
      <vt:lpstr>Cuestionario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Admin</cp:lastModifiedBy>
  <cp:revision>1</cp:revision>
  <dcterms:modified xsi:type="dcterms:W3CDTF">2024-06-08T18:31:43Z</dcterms:modified>
</cp:coreProperties>
</file>