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6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7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2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0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2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538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A736-9E3B-419A-8F01-B61A4B8AC991}" type="datetimeFigureOut">
              <a:rPr lang="es-EC" smtClean="0"/>
              <a:t>8/6/2024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14A6294-447E-42C2-81CC-6AD568B0010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E5786-8399-403E-B169-B5B311ADF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4566"/>
          </a:xfrm>
        </p:spPr>
        <p:txBody>
          <a:bodyPr/>
          <a:lstStyle/>
          <a:p>
            <a:r>
              <a:rPr lang="es-ES" dirty="0"/>
              <a:t>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720954-6F85-48D0-8D5E-7C0BBE95F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9014"/>
            <a:ext cx="9144000" cy="614719"/>
          </a:xfrm>
        </p:spPr>
        <p:txBody>
          <a:bodyPr/>
          <a:lstStyle/>
          <a:p>
            <a:r>
              <a:rPr lang="es-ES" b="1" i="1" dirty="0">
                <a:solidFill>
                  <a:schemeClr val="accent6"/>
                </a:solidFill>
                <a:latin typeface="Book Antiqua" panose="02040602050305030304" pitchFamily="18" charset="0"/>
              </a:rPr>
              <a:t>ELABORADO POR MAESTRANTE LIC.MITZI MORÁN PÉREZ.</a:t>
            </a:r>
            <a:endParaRPr lang="es-EC" b="1" i="1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Los seres vivos | PPT">
            <a:extLst>
              <a:ext uri="{FF2B5EF4-FFF2-40B4-BE49-F238E27FC236}">
                <a16:creationId xmlns:a16="http://schemas.microsoft.com/office/drawing/2014/main" id="{5CB95B23-DA36-4FA0-A525-7DDC85D8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4421"/>
            <a:ext cx="8937674" cy="33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12C91E-09B6-4E5C-93D6-D0C99A205379}"/>
              </a:ext>
            </a:extLst>
          </p:cNvPr>
          <p:cNvPicPr/>
          <p:nvPr/>
        </p:nvPicPr>
        <p:blipFill rotWithShape="1">
          <a:blip r:embed="rId3"/>
          <a:srcRect l="4602" t="22374" r="76289" b="63854"/>
          <a:stretch/>
        </p:blipFill>
        <p:spPr bwMode="auto">
          <a:xfrm>
            <a:off x="8734635" y="4348403"/>
            <a:ext cx="1815465" cy="73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48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F768B-E78A-404D-B438-93FFD6AF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Características de los seres vivos - Resumen">
            <a:extLst>
              <a:ext uri="{FF2B5EF4-FFF2-40B4-BE49-F238E27FC236}">
                <a16:creationId xmlns:a16="http://schemas.microsoft.com/office/drawing/2014/main" id="{66312C87-2A9F-4BCD-A344-0724FB1B9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365125"/>
            <a:ext cx="1051559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7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C6747-4E27-4CC6-806E-E597AB7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lgerian" panose="04020705040A02060702" pitchFamily="82" charset="0"/>
              </a:rPr>
              <a:t>Características de los seres vivos </a:t>
            </a:r>
            <a:endParaRPr lang="es-EC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255EF-8A65-4C26-9CCB-F0BEF633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i="0" dirty="0">
                <a:solidFill>
                  <a:srgbClr val="4D5156"/>
                </a:solidFill>
                <a:effectLst/>
                <a:latin typeface="Google Sans"/>
              </a:rPr>
              <a:t>Se diferencian de los que no tienen vida, como el río, las piedras y el suelo, en que </a:t>
            </a:r>
            <a:r>
              <a:rPr lang="es-ES" b="1" i="0" dirty="0">
                <a:solidFill>
                  <a:srgbClr val="040C28"/>
                </a:solidFill>
                <a:effectLst/>
                <a:latin typeface="Google Sans"/>
              </a:rPr>
              <a:t>las plantas y los animales están formados por células, que a su vez forman órganos, consumen alimentos, crecen, se reproducen, se adaptan y mueren</a:t>
            </a:r>
            <a:r>
              <a:rPr lang="es-ES" b="1" i="0" dirty="0">
                <a:solidFill>
                  <a:srgbClr val="4D5156"/>
                </a:solidFill>
                <a:effectLst/>
                <a:latin typeface="Google Sans"/>
              </a:rPr>
              <a:t>. Todas estas son características de los seres vivos.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757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DBCFB-B5F3-4D5E-9DC9-D78ECACD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 descr="ZP: IMÁGENES - CARACTERÍSTICAS DE LOS SERES VIVOS - Paulo Escobedo">
            <a:extLst>
              <a:ext uri="{FF2B5EF4-FFF2-40B4-BE49-F238E27FC236}">
                <a16:creationId xmlns:a16="http://schemas.microsoft.com/office/drawing/2014/main" id="{E476B78C-AA60-4E8A-8803-C05BEA3548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09239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8F2A2-9655-42CA-AA8E-AD7AE090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 descr="Organismos unicelulares y pluricelulares | PPT">
            <a:extLst>
              <a:ext uri="{FF2B5EF4-FFF2-40B4-BE49-F238E27FC236}">
                <a16:creationId xmlns:a16="http://schemas.microsoft.com/office/drawing/2014/main" id="{3900890B-6E69-4CAB-92ED-C68F43DB5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301"/>
            <a:ext cx="10134600" cy="55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0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B8ED-3216-4E25-8A17-E5AB0EA1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 descr="Organismos unicelulares y pluricelulares | PPT">
            <a:extLst>
              <a:ext uri="{FF2B5EF4-FFF2-40B4-BE49-F238E27FC236}">
                <a16:creationId xmlns:a16="http://schemas.microsoft.com/office/drawing/2014/main" id="{845E9DC9-8967-47C6-BA96-82327A52EA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65125"/>
            <a:ext cx="10650415" cy="54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3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951CE-DCED-4C67-881D-DF9996D8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Algerian" panose="04020705040A02060702" pitchFamily="82" charset="0"/>
              </a:rPr>
              <a:t>VIDEO DE LOS SERES VIVOS </a:t>
            </a:r>
            <a:endParaRPr lang="es-EC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Videoclip_ Los seres vivos ♪♫ _ Supercuriosos 1">
            <a:hlinkClick r:id="" action="ppaction://media"/>
            <a:extLst>
              <a:ext uri="{FF2B5EF4-FFF2-40B4-BE49-F238E27FC236}">
                <a16:creationId xmlns:a16="http://schemas.microsoft.com/office/drawing/2014/main" id="{37F2532E-C2CB-4970-9888-BF6AC2ADF3F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6113" y="2016125"/>
            <a:ext cx="6132512" cy="3449638"/>
          </a:xfrm>
        </p:spPr>
      </p:pic>
    </p:spTree>
    <p:extLst>
      <p:ext uri="{BB962C8B-B14F-4D97-AF65-F5344CB8AC3E}">
        <p14:creationId xmlns:p14="http://schemas.microsoft.com/office/powerpoint/2010/main" val="2907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360</TotalTime>
  <Words>80</Words>
  <Application>Microsoft Office PowerPoint</Application>
  <PresentationFormat>Panorámica</PresentationFormat>
  <Paragraphs>5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Algerian</vt:lpstr>
      <vt:lpstr>Arial</vt:lpstr>
      <vt:lpstr>Book Antiqua</vt:lpstr>
      <vt:lpstr>Gill Sans MT</vt:lpstr>
      <vt:lpstr>Google Sans</vt:lpstr>
      <vt:lpstr>Galería</vt:lpstr>
      <vt:lpstr> </vt:lpstr>
      <vt:lpstr>Presentación de PowerPoint</vt:lpstr>
      <vt:lpstr>Características de los seres vivos </vt:lpstr>
      <vt:lpstr>Presentación de PowerPoint</vt:lpstr>
      <vt:lpstr>Presentación de PowerPoint</vt:lpstr>
      <vt:lpstr>Presentación de PowerPoint</vt:lpstr>
      <vt:lpstr>VIDEO DE LOS SERES VIVOS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Horacio Josue Moran Perez</dc:creator>
  <cp:lastModifiedBy>Horacio Josue Moran Perez</cp:lastModifiedBy>
  <cp:revision>5</cp:revision>
  <dcterms:created xsi:type="dcterms:W3CDTF">2024-06-08T16:48:33Z</dcterms:created>
  <dcterms:modified xsi:type="dcterms:W3CDTF">2024-06-08T22:48:44Z</dcterms:modified>
</cp:coreProperties>
</file>