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12801600" cy="9601200" type="A3"/>
  <p:notesSz cx="6858000" cy="9144000"/>
  <p:defaultTextStyle>
    <a:defPPr>
      <a:defRPr lang="es-EC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6" d="100"/>
          <a:sy n="66" d="100"/>
        </p:scale>
        <p:origin x="8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B6EF-C94C-4157-B1D1-CAA37B5BEBBB}" type="datetimeFigureOut">
              <a:rPr lang="es-EC" smtClean="0"/>
              <a:t>27/10/2018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E315-973C-45A1-8FAB-6D58CAEBC6F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2622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B6EF-C94C-4157-B1D1-CAA37B5BEBBB}" type="datetimeFigureOut">
              <a:rPr lang="es-EC" smtClean="0"/>
              <a:t>27/10/2018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E315-973C-45A1-8FAB-6D58CAEBC6F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4130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B6EF-C94C-4157-B1D1-CAA37B5BEBBB}" type="datetimeFigureOut">
              <a:rPr lang="es-EC" smtClean="0"/>
              <a:t>27/10/2018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E315-973C-45A1-8FAB-6D58CAEBC6F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0150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B6EF-C94C-4157-B1D1-CAA37B5BEBBB}" type="datetimeFigureOut">
              <a:rPr lang="es-EC" smtClean="0"/>
              <a:t>27/10/2018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E315-973C-45A1-8FAB-6D58CAEBC6F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76724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B6EF-C94C-4157-B1D1-CAA37B5BEBBB}" type="datetimeFigureOut">
              <a:rPr lang="es-EC" smtClean="0"/>
              <a:t>27/10/2018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E315-973C-45A1-8FAB-6D58CAEBC6F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84068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B6EF-C94C-4157-B1D1-CAA37B5BEBBB}" type="datetimeFigureOut">
              <a:rPr lang="es-EC" smtClean="0"/>
              <a:t>27/10/2018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E315-973C-45A1-8FAB-6D58CAEBC6F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69336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B6EF-C94C-4157-B1D1-CAA37B5BEBBB}" type="datetimeFigureOut">
              <a:rPr lang="es-EC" smtClean="0"/>
              <a:t>27/10/2018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E315-973C-45A1-8FAB-6D58CAEBC6F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63610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B6EF-C94C-4157-B1D1-CAA37B5BEBBB}" type="datetimeFigureOut">
              <a:rPr lang="es-EC" smtClean="0"/>
              <a:t>27/10/2018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E315-973C-45A1-8FAB-6D58CAEBC6F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29419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B6EF-C94C-4157-B1D1-CAA37B5BEBBB}" type="datetimeFigureOut">
              <a:rPr lang="es-EC" smtClean="0"/>
              <a:t>27/10/2018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E315-973C-45A1-8FAB-6D58CAEBC6F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86752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B6EF-C94C-4157-B1D1-CAA37B5BEBBB}" type="datetimeFigureOut">
              <a:rPr lang="es-EC" smtClean="0"/>
              <a:t>27/10/2018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E315-973C-45A1-8FAB-6D58CAEBC6F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20344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B6EF-C94C-4157-B1D1-CAA37B5BEBBB}" type="datetimeFigureOut">
              <a:rPr lang="es-EC" smtClean="0"/>
              <a:t>27/10/2018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E315-973C-45A1-8FAB-6D58CAEBC6F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8174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8B6EF-C94C-4157-B1D1-CAA37B5BEBBB}" type="datetimeFigureOut">
              <a:rPr lang="es-EC" smtClean="0"/>
              <a:t>27/10/2018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7E315-973C-45A1-8FAB-6D58CAEBC6F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19532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121294" y="4441965"/>
            <a:ext cx="5307350" cy="674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3780" b="1" dirty="0">
                <a:latin typeface="Cambria" panose="02040503050406030204" pitchFamily="18" charset="0"/>
                <a:ea typeface="Cambria" panose="02040503050406030204" pitchFamily="18" charset="0"/>
              </a:rPr>
              <a:t>SEÑALES DE TRÁNSITO</a:t>
            </a:r>
            <a:endParaRPr lang="es-EC" sz="378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Rectángulo redondeado 2"/>
          <p:cNvSpPr/>
          <p:nvPr/>
        </p:nvSpPr>
        <p:spPr>
          <a:xfrm>
            <a:off x="996923" y="682171"/>
            <a:ext cx="3594928" cy="3252259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6012" tIns="48006" rIns="96012" bIns="48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2223" dirty="0">
                <a:latin typeface="Cambria" panose="02040503050406030204" pitchFamily="18" charset="0"/>
                <a:ea typeface="Cambria" panose="02040503050406030204" pitchFamily="18" charset="0"/>
              </a:rPr>
              <a:t>Esta señal nos indica que se debe hacer un alto a una eventualidad</a:t>
            </a:r>
            <a:endParaRPr lang="es-EC" sz="2223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953402" y="5574767"/>
            <a:ext cx="3594927" cy="2903780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6012" tIns="48006" rIns="96012" bIns="48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 sz="2223" dirty="0"/>
          </a:p>
          <a:p>
            <a:pPr algn="ctr"/>
            <a:r>
              <a:rPr lang="es-ES" sz="2223" dirty="0">
                <a:latin typeface="Cambria" panose="02040503050406030204" pitchFamily="18" charset="0"/>
                <a:ea typeface="Cambria" panose="02040503050406030204" pitchFamily="18" charset="0"/>
              </a:rPr>
              <a:t>Indica que no se debe dar la vuelta a la izquierda</a:t>
            </a:r>
            <a:endParaRPr lang="es-EC" sz="2223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034" name="Picture 10" descr="Resultado de imagen para seÃ±ales de transito y su significa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328" y="2999342"/>
            <a:ext cx="738115" cy="743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CuadroTexto 15"/>
          <p:cNvSpPr txBox="1"/>
          <p:nvPr/>
        </p:nvSpPr>
        <p:spPr>
          <a:xfrm>
            <a:off x="2154574" y="1329104"/>
            <a:ext cx="928915" cy="43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223" b="1" dirty="0">
                <a:latin typeface="Cambria" panose="02040503050406030204" pitchFamily="18" charset="0"/>
                <a:ea typeface="Cambria" panose="02040503050406030204" pitchFamily="18" charset="0"/>
              </a:rPr>
              <a:t>ALTO</a:t>
            </a:r>
            <a:endParaRPr lang="es-EC" sz="2223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2623" y="7674718"/>
            <a:ext cx="693263" cy="693263"/>
          </a:xfrm>
          <a:prstGeom prst="rect">
            <a:avLst/>
          </a:prstGeom>
        </p:spPr>
      </p:pic>
      <p:sp>
        <p:nvSpPr>
          <p:cNvPr id="20" name="CuadroTexto 19"/>
          <p:cNvSpPr txBox="1"/>
          <p:nvPr/>
        </p:nvSpPr>
        <p:spPr>
          <a:xfrm>
            <a:off x="1592760" y="5741213"/>
            <a:ext cx="2316211" cy="77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223" b="1" dirty="0">
                <a:latin typeface="Cambria" panose="02040503050406030204" pitchFamily="18" charset="0"/>
                <a:ea typeface="Cambria" panose="02040503050406030204" pitchFamily="18" charset="0"/>
              </a:rPr>
              <a:t>NO GIRAR </a:t>
            </a:r>
            <a:endParaRPr lang="es-ES" sz="2223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s-ES" sz="2223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A </a:t>
            </a:r>
            <a:r>
              <a:rPr lang="es-ES" sz="2223" b="1" dirty="0">
                <a:latin typeface="Cambria" panose="02040503050406030204" pitchFamily="18" charset="0"/>
                <a:ea typeface="Cambria" panose="02040503050406030204" pitchFamily="18" charset="0"/>
              </a:rPr>
              <a:t>LA IZQUIERDA</a:t>
            </a:r>
            <a:endParaRPr lang="es-EC" sz="2223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" name="Rectángulo redondeado 22"/>
          <p:cNvSpPr/>
          <p:nvPr/>
        </p:nvSpPr>
        <p:spPr>
          <a:xfrm>
            <a:off x="8868229" y="5594502"/>
            <a:ext cx="3181248" cy="2631859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6012" tIns="48006" rIns="96012" bIns="48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 sz="2223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ES" sz="2223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s-ES" sz="2223" dirty="0" smtClean="0">
                <a:latin typeface="Cambria" panose="02040503050406030204" pitchFamily="18" charset="0"/>
                <a:ea typeface="Cambria" panose="02040503050406030204" pitchFamily="18" charset="0"/>
              </a:rPr>
              <a:t>Indica </a:t>
            </a:r>
            <a:r>
              <a:rPr lang="es-ES" sz="2223" dirty="0">
                <a:latin typeface="Cambria" panose="02040503050406030204" pitchFamily="18" charset="0"/>
                <a:ea typeface="Cambria" panose="02040503050406030204" pitchFamily="18" charset="0"/>
              </a:rPr>
              <a:t>que debe ceder el paso al peatón</a:t>
            </a:r>
          </a:p>
          <a:p>
            <a:pPr algn="ctr"/>
            <a:endParaRPr lang="es-EC" sz="2223" dirty="0"/>
          </a:p>
        </p:txBody>
      </p:sp>
      <p:sp>
        <p:nvSpPr>
          <p:cNvPr id="24" name="Rectángulo redondeado 23"/>
          <p:cNvSpPr/>
          <p:nvPr/>
        </p:nvSpPr>
        <p:spPr>
          <a:xfrm>
            <a:off x="8868229" y="783771"/>
            <a:ext cx="3181248" cy="3032977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6012" tIns="48006" rIns="96012" bIns="48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 sz="2223" dirty="0"/>
          </a:p>
          <a:p>
            <a:pPr algn="ctr"/>
            <a:r>
              <a:rPr lang="es-ES" sz="2223" dirty="0">
                <a:latin typeface="Cambria" panose="02040503050406030204" pitchFamily="18" charset="0"/>
                <a:ea typeface="Cambria" panose="02040503050406030204" pitchFamily="18" charset="0"/>
              </a:rPr>
              <a:t>Indica que no se debe estacionar en un lugar determinado</a:t>
            </a:r>
            <a:endParaRPr lang="es-EC" sz="2223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9348361" y="1158064"/>
            <a:ext cx="2220984" cy="77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223" b="1" dirty="0">
                <a:latin typeface="Cambria" panose="02040503050406030204" pitchFamily="18" charset="0"/>
                <a:ea typeface="Cambria" panose="02040503050406030204" pitchFamily="18" charset="0"/>
              </a:rPr>
              <a:t>NO ESTACIONARSE</a:t>
            </a:r>
            <a:endParaRPr lang="es-EC" sz="2223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46821" y="3044524"/>
            <a:ext cx="980488" cy="653004"/>
          </a:xfrm>
          <a:prstGeom prst="rect">
            <a:avLst/>
          </a:prstGeom>
        </p:spPr>
      </p:pic>
      <p:sp>
        <p:nvSpPr>
          <p:cNvPr id="25" name="CuadroTexto 24"/>
          <p:cNvSpPr txBox="1"/>
          <p:nvPr/>
        </p:nvSpPr>
        <p:spPr>
          <a:xfrm>
            <a:off x="9555211" y="5694046"/>
            <a:ext cx="1807284" cy="77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223" b="1" dirty="0">
                <a:latin typeface="Cambria" panose="02040503050406030204" pitchFamily="18" charset="0"/>
                <a:ea typeface="Cambria" panose="02040503050406030204" pitchFamily="18" charset="0"/>
              </a:rPr>
              <a:t>CEDA EL PASO</a:t>
            </a:r>
            <a:endParaRPr lang="es-EC" sz="2223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29" name="Imagen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99626" y="7452073"/>
            <a:ext cx="674877" cy="569277"/>
          </a:xfrm>
          <a:prstGeom prst="rect">
            <a:avLst/>
          </a:prstGeom>
        </p:spPr>
      </p:pic>
      <p:pic>
        <p:nvPicPr>
          <p:cNvPr id="30" name="Imagen 2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73092" y="5694046"/>
            <a:ext cx="3315005" cy="204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083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</TotalTime>
  <Words>56</Words>
  <Application>Microsoft Office PowerPoint</Application>
  <PresentationFormat>Papel A3 (297 x 420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Estudiante PUCESE</dc:creator>
  <cp:lastModifiedBy>Estudiante PUCESE</cp:lastModifiedBy>
  <cp:revision>8</cp:revision>
  <dcterms:created xsi:type="dcterms:W3CDTF">2018-10-27T16:07:18Z</dcterms:created>
  <dcterms:modified xsi:type="dcterms:W3CDTF">2018-10-27T18:38:17Z</dcterms:modified>
</cp:coreProperties>
</file>