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6435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3378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7372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4643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1324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4902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00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233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9426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075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867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2480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7850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5729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1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6211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235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C38E9F-9EF9-45B3-A46A-E78CEDD6FD80}" type="datetimeFigureOut">
              <a:rPr lang="es-EC" smtClean="0"/>
              <a:t>02/11/2018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8C4150-096C-449A-B4ED-87D42139100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019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97333" y="266694"/>
            <a:ext cx="7468389" cy="1724297"/>
          </a:xfrm>
        </p:spPr>
        <p:txBody>
          <a:bodyPr>
            <a:noAutofit/>
          </a:bodyPr>
          <a:lstStyle/>
          <a:p>
            <a:r>
              <a:rPr lang="es-EC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RESEÑA BIOGRÁFICA</a:t>
            </a:r>
            <a:endParaRPr lang="es-EC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76056" y="2201231"/>
            <a:ext cx="3683609" cy="2398977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Dayana Lissette Intriago Pérez</a:t>
            </a:r>
            <a:endParaRPr lang="es-EC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172451"/>
            <a:ext cx="1606731" cy="120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0" y="4844688"/>
            <a:ext cx="1511782" cy="113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0" y="172451"/>
            <a:ext cx="1359932" cy="185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9" y="2168435"/>
            <a:ext cx="1440180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94" y="4963070"/>
            <a:ext cx="2127069" cy="159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54" y="4844688"/>
            <a:ext cx="2178695" cy="154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193" y="4088675"/>
            <a:ext cx="1442522" cy="256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101" y="2541089"/>
            <a:ext cx="1824812" cy="136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029" y="2222407"/>
            <a:ext cx="1280164" cy="170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2884" y="4088675"/>
            <a:ext cx="229839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4532812" y="143407"/>
            <a:ext cx="3673384" cy="344859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Hola! </a:t>
            </a: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 </a:t>
            </a:r>
            <a:endParaRPr lang="es-ES" cap="none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Soy </a:t>
            </a:r>
            <a:r>
              <a:rPr lang="es-ES" sz="2200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Dayana</a:t>
            </a: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Lissette Intriago Pérez</a:t>
            </a:r>
          </a:p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Nací en Esmeraldas, el 18 de octubre de 1990</a:t>
            </a:r>
          </a:p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He vivido en Atacames toda mi vida.</a:t>
            </a:r>
          </a:p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Soy la segunda de tres hermanos</a:t>
            </a:r>
          </a:p>
          <a:p>
            <a:pPr marL="0" indent="0" algn="ctr">
              <a:buNone/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97" y="3696503"/>
            <a:ext cx="2717814" cy="226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70" y="1390911"/>
            <a:ext cx="3375178" cy="247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6" y="1985270"/>
            <a:ext cx="3387634" cy="254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6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2539006" y="901339"/>
            <a:ext cx="7106194" cy="4389119"/>
          </a:xfrm>
        </p:spPr>
        <p:txBody>
          <a:bodyPr/>
          <a:lstStyle/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Realice mis estudios</a:t>
            </a:r>
          </a:p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Primarios y Secundarios en la Unidad Educativa Particular “Francés”.</a:t>
            </a:r>
          </a:p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Luego fui al Instituto Superior Pedagógico “Don Bosco” donde me gradué como Tecnóloga en Educación Básica </a:t>
            </a:r>
          </a:p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Tengo trabajando 6 años como profesora. </a:t>
            </a:r>
          </a:p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Me inicié en el Centro de Educación Básica Fiscomisional  “Cristo Rey” en la parroquia Súa, cantón Atacames; 2 años más tarde, me transfirieron a la Unidad Educativa Fiscomisional</a:t>
            </a:r>
          </a:p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“Pierre Teilhard de Chardin”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8" y="2168292"/>
            <a:ext cx="1391873" cy="190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493" y="4495924"/>
            <a:ext cx="1249168" cy="196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597" y="4921317"/>
            <a:ext cx="1563562" cy="1765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018" y="523818"/>
            <a:ext cx="1631734" cy="231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54" y="3004458"/>
            <a:ext cx="1435154" cy="212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718" y="4868355"/>
            <a:ext cx="1403891" cy="1871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533" y="331028"/>
            <a:ext cx="2414225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9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605118"/>
            <a:ext cx="10363826" cy="5540188"/>
          </a:xfrm>
        </p:spPr>
        <p:txBody>
          <a:bodyPr/>
          <a:lstStyle/>
          <a:p>
            <a:pPr marL="0" indent="0" algn="ctr">
              <a:buNone/>
            </a:pP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Ingresé a estudiar la Carrera de Educación Básica a la PUCESE en Abril del 2017 </a:t>
            </a:r>
            <a:endParaRPr lang="es-EC" cap="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9" y="3923553"/>
            <a:ext cx="1666315" cy="2221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19" y="1233647"/>
            <a:ext cx="2138241" cy="160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074" y="1167591"/>
            <a:ext cx="4036359" cy="22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5310" y="3732169"/>
            <a:ext cx="2562411" cy="19218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14" y="3923553"/>
            <a:ext cx="1778966" cy="28203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01598" y="3644949"/>
            <a:ext cx="3271310" cy="23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14" y="1375170"/>
            <a:ext cx="1879178" cy="19498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2" y="1738499"/>
            <a:ext cx="1947033" cy="17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444138"/>
            <a:ext cx="10363826" cy="5865222"/>
          </a:xfrm>
        </p:spPr>
        <p:txBody>
          <a:bodyPr/>
          <a:lstStyle/>
          <a:p>
            <a:pPr marL="0" indent="0" algn="ctr">
              <a:buNone/>
            </a:pPr>
            <a:r>
              <a:rPr lang="es-ES" cap="none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s-ES" cap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e gusta mucho pasear, salir con mi familia, enamorado, mis amigas.</a:t>
            </a:r>
          </a:p>
          <a:p>
            <a:pPr marL="0" indent="0">
              <a:buNone/>
            </a:pPr>
            <a:endParaRPr lang="es-EC" cap="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6" y="1056829"/>
            <a:ext cx="1749448" cy="1711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2" y="5255434"/>
            <a:ext cx="2424849" cy="136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2" y="3409404"/>
            <a:ext cx="2164707" cy="130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20" y="1163506"/>
            <a:ext cx="2713832" cy="1526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62" y="1130764"/>
            <a:ext cx="2468184" cy="1514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71" y="3067459"/>
            <a:ext cx="2095871" cy="157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47" y="3055759"/>
            <a:ext cx="2127069" cy="159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954" y="3031655"/>
            <a:ext cx="1282710" cy="200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42" y="4963691"/>
            <a:ext cx="1352809" cy="18943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43" y="5229790"/>
            <a:ext cx="1949550" cy="153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43" y="1096345"/>
            <a:ext cx="1551997" cy="1607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73" y="1183944"/>
            <a:ext cx="2098019" cy="148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4" y="5121907"/>
            <a:ext cx="2885478" cy="160955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19" y="4389120"/>
            <a:ext cx="1441596" cy="246888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31" y="2768063"/>
            <a:ext cx="1903398" cy="142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4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Gota</Template>
  <TotalTime>160</TotalTime>
  <Words>147</Words>
  <Application>Microsoft Office PowerPoint</Application>
  <PresentationFormat>Panorámica</PresentationFormat>
  <Paragraphs>15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Cambria</vt:lpstr>
      <vt:lpstr>Lucida Handwriting</vt:lpstr>
      <vt:lpstr>Tw Cen MT</vt:lpstr>
      <vt:lpstr>Wingdings</vt:lpstr>
      <vt:lpstr>Gota</vt:lpstr>
      <vt:lpstr>RESEÑA BIOGRÁFICA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RESEÑA BIOGRÁFICA</dc:title>
  <dc:creator>usuario</dc:creator>
  <cp:lastModifiedBy>usuario</cp:lastModifiedBy>
  <cp:revision>14</cp:revision>
  <dcterms:created xsi:type="dcterms:W3CDTF">2018-11-02T14:19:39Z</dcterms:created>
  <dcterms:modified xsi:type="dcterms:W3CDTF">2018-11-02T17:00:18Z</dcterms:modified>
</cp:coreProperties>
</file>