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E75A6-5521-4794-B2BF-71506B133ADF}" type="datetimeFigureOut">
              <a:rPr lang="es-ES" smtClean="0"/>
              <a:t>10/11/2018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08D63-89CA-4E92-AB14-426A10104EB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969959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lgerian" pitchFamily="82" charset="0"/>
              </a:rPr>
              <a:t/>
            </a:r>
            <a:br>
              <a:rPr lang="es-ES" dirty="0" smtClean="0">
                <a:latin typeface="Algerian" pitchFamily="82" charset="0"/>
              </a:rPr>
            </a:br>
            <a:r>
              <a:rPr lang="es-ES" sz="3100" dirty="0" smtClean="0">
                <a:latin typeface="Algerian" pitchFamily="82" charset="0"/>
              </a:rPr>
              <a:t>Consejos </a:t>
            </a:r>
            <a:r>
              <a:rPr lang="es-ES" sz="3100" dirty="0">
                <a:latin typeface="Algerian" pitchFamily="82" charset="0"/>
              </a:rPr>
              <a:t>de seguridad y prevención frente a un posible tsunami</a:t>
            </a:r>
            <a:r>
              <a:rPr lang="es-ES" sz="3100" dirty="0"/>
              <a:t>:</a:t>
            </a:r>
            <a:endParaRPr lang="es-ES" sz="3100" dirty="0">
              <a:latin typeface="Algerian" pitchFamily="82" charset="0"/>
            </a:endParaRPr>
          </a:p>
        </p:txBody>
      </p:sp>
      <p:sp>
        <p:nvSpPr>
          <p:cNvPr id="4" name="3 Elipse"/>
          <p:cNvSpPr/>
          <p:nvPr/>
        </p:nvSpPr>
        <p:spPr>
          <a:xfrm>
            <a:off x="785786" y="428604"/>
            <a:ext cx="2928958" cy="2143140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>
                <a:latin typeface="Agency FB" pitchFamily="34" charset="0"/>
              </a:rPr>
              <a:t>     MANTENER LA CALMA</a:t>
            </a:r>
            <a:endParaRPr lang="es-ES" dirty="0"/>
          </a:p>
          <a:p>
            <a:pPr algn="ctr"/>
            <a:r>
              <a:rPr lang="es-ES" sz="1200" dirty="0" smtClean="0">
                <a:latin typeface="Batang" pitchFamily="18" charset="-127"/>
                <a:ea typeface="Batang" pitchFamily="18" charset="-127"/>
              </a:rPr>
              <a:t>Recordar todo lo que decidieron en familia</a:t>
            </a:r>
            <a:endParaRPr lang="es-ES" sz="12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5715008" y="357166"/>
            <a:ext cx="3000396" cy="221457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>
                <a:latin typeface="Agency FB" pitchFamily="34" charset="0"/>
              </a:rPr>
              <a:t>BUSCAR ZONA  DE ESCAPE </a:t>
            </a:r>
          </a:p>
          <a:p>
            <a:r>
              <a:rPr lang="es-ES" sz="1200" dirty="0" smtClean="0">
                <a:latin typeface="Batang" pitchFamily="18" charset="-127"/>
                <a:ea typeface="Batang" pitchFamily="18" charset="-127"/>
              </a:rPr>
              <a:t>Organice </a:t>
            </a:r>
            <a:r>
              <a:rPr lang="es-ES" sz="1200" dirty="0">
                <a:latin typeface="Batang" pitchFamily="18" charset="-127"/>
                <a:ea typeface="Batang" pitchFamily="18" charset="-127"/>
              </a:rPr>
              <a:t>una ruta de evacuación que conduzca a un terreno más </a:t>
            </a:r>
            <a:r>
              <a:rPr lang="es-ES" sz="1200" dirty="0" smtClean="0">
                <a:latin typeface="Batang" pitchFamily="18" charset="-127"/>
                <a:ea typeface="Batang" pitchFamily="18" charset="-127"/>
              </a:rPr>
              <a:t>elevado</a:t>
            </a:r>
            <a:endParaRPr lang="es-ES" sz="12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572132" y="4214818"/>
            <a:ext cx="2643206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l"/>
            <a:r>
              <a:rPr lang="es-ES" dirty="0" smtClean="0">
                <a:solidFill>
                  <a:schemeClr val="bg1"/>
                </a:solidFill>
                <a:latin typeface="Agency FB" pitchFamily="34" charset="0"/>
              </a:rPr>
              <a:t>Guarde los documentos </a:t>
            </a:r>
          </a:p>
          <a:p>
            <a:pPr algn="l"/>
            <a:r>
              <a:rPr lang="es-ES" sz="15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en un lugar alto y que tenga las referencias personales </a:t>
            </a:r>
            <a:endParaRPr lang="es-ES" sz="15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1000100" y="4143380"/>
            <a:ext cx="2500330" cy="221457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 smtClean="0">
                <a:latin typeface="Agency FB" pitchFamily="34" charset="0"/>
              </a:rPr>
              <a:t>NUNCA SE QUEDE CERCA DE LA ORILLA </a:t>
            </a:r>
          </a:p>
          <a:p>
            <a:r>
              <a:rPr lang="es-ES" sz="1200" dirty="0" smtClean="0">
                <a:latin typeface="Batang" pitchFamily="18" charset="-127"/>
                <a:ea typeface="Batang" pitchFamily="18" charset="-127"/>
              </a:rPr>
              <a:t>para </a:t>
            </a:r>
            <a:r>
              <a:rPr lang="es-ES" sz="1200" dirty="0">
                <a:latin typeface="Batang" pitchFamily="18" charset="-127"/>
                <a:ea typeface="Batang" pitchFamily="18" charset="-127"/>
              </a:rPr>
              <a:t>ver venir un </a:t>
            </a:r>
            <a:r>
              <a:rPr lang="es-ES" sz="1200" dirty="0" smtClean="0">
                <a:latin typeface="Batang" pitchFamily="18" charset="-127"/>
                <a:ea typeface="Batang" pitchFamily="18" charset="-127"/>
              </a:rPr>
              <a:t> tsunami</a:t>
            </a:r>
            <a:r>
              <a:rPr lang="es-ES" dirty="0">
                <a:latin typeface="Batang" pitchFamily="18" charset="-127"/>
                <a:ea typeface="Batang" pitchFamily="18" charset="-127"/>
              </a:rPr>
              <a:t>.</a:t>
            </a:r>
          </a:p>
        </p:txBody>
      </p:sp>
      <p:pic>
        <p:nvPicPr>
          <p:cNvPr id="1030" name="Picture 6" descr="C:\Users\lab3\Desktop\evacuqac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1857364"/>
            <a:ext cx="1357298" cy="571504"/>
          </a:xfrm>
          <a:prstGeom prst="rect">
            <a:avLst/>
          </a:prstGeom>
          <a:noFill/>
        </p:spPr>
      </p:pic>
      <p:pic>
        <p:nvPicPr>
          <p:cNvPr id="1031" name="Picture 7" descr="C:\Users\lab3\Desktop\mie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928802"/>
            <a:ext cx="1500198" cy="500066"/>
          </a:xfrm>
          <a:prstGeom prst="rect">
            <a:avLst/>
          </a:prstGeom>
          <a:noFill/>
        </p:spPr>
      </p:pic>
      <p:pic>
        <p:nvPicPr>
          <p:cNvPr id="1032" name="Picture 8" descr="C:\Users\lab3\Desktop\tsumaniiii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5786454"/>
            <a:ext cx="1000132" cy="571504"/>
          </a:xfrm>
          <a:prstGeom prst="rect">
            <a:avLst/>
          </a:prstGeom>
          <a:noFill/>
        </p:spPr>
      </p:pic>
      <p:pic>
        <p:nvPicPr>
          <p:cNvPr id="1033" name="Picture 9" descr="C:\Users\lab3\Desktop\descarg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4429132"/>
            <a:ext cx="571497" cy="1214439"/>
          </a:xfrm>
          <a:prstGeom prst="rect">
            <a:avLst/>
          </a:prstGeom>
          <a:noFill/>
        </p:spPr>
      </p:pic>
      <p:pic>
        <p:nvPicPr>
          <p:cNvPr id="1034" name="Picture 10" descr="C:\Users\lab3\Desktop\774bb87c-0eb4-4762-9f83-9f9e2dc4c810_creative_commons_8a6406fe_490x33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57620" y="5929330"/>
            <a:ext cx="2571768" cy="714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Agency FB</vt:lpstr>
      <vt:lpstr>Algerian</vt:lpstr>
      <vt:lpstr>Arial</vt:lpstr>
      <vt:lpstr>Batang</vt:lpstr>
      <vt:lpstr>Calibri</vt:lpstr>
      <vt:lpstr>Tema de Office</vt:lpstr>
      <vt:lpstr> Consejos de seguridad y prevención frente a un posible tsunami: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Consejos de seguridad y prevención frente a un posible tsunami:</dc:title>
  <dc:creator>lab3</dc:creator>
  <cp:lastModifiedBy>Estudiante PUCESE</cp:lastModifiedBy>
  <cp:revision>6</cp:revision>
  <dcterms:created xsi:type="dcterms:W3CDTF">2018-11-06T17:34:31Z</dcterms:created>
  <dcterms:modified xsi:type="dcterms:W3CDTF">2018-11-10T14:41:05Z</dcterms:modified>
</cp:coreProperties>
</file>