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4" r:id="rId1"/>
  </p:sldMasterIdLst>
  <p:sldIdLst>
    <p:sldId id="256" r:id="rId2"/>
    <p:sldId id="263" r:id="rId3"/>
    <p:sldId id="265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9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DA51639-B2D6-4652-B8C3-1B4C224A7BAF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739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38598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900705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1009802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140639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55339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94920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8226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748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676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905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668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2599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562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596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854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616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pPr/>
              <a:t>10/31/2018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3782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78982" y="1397842"/>
            <a:ext cx="866134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HOLA…</a:t>
            </a:r>
          </a:p>
          <a:p>
            <a:pPr algn="ctr"/>
            <a:r>
              <a:rPr lang="es-E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</a:rPr>
              <a:t>CONOCE UN POCO</a:t>
            </a:r>
          </a:p>
          <a:p>
            <a:pPr algn="ctr"/>
            <a:r>
              <a:rPr lang="es-E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MÀS DE MI VIDA </a:t>
            </a:r>
            <a:endParaRPr lang="es-E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28994"/>
      </p:ext>
    </p:extLst>
  </p:cSld>
  <p:clrMapOvr>
    <a:masterClrMapping/>
  </p:clrMapOvr>
  <p:transition spd="slow">
    <p:wheel spokes="8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586" y="217540"/>
            <a:ext cx="2904564" cy="2318015"/>
          </a:xfrm>
        </p:spPr>
      </p:pic>
      <p:sp>
        <p:nvSpPr>
          <p:cNvPr id="7" name="Rectángulo 6"/>
          <p:cNvSpPr/>
          <p:nvPr/>
        </p:nvSpPr>
        <p:spPr>
          <a:xfrm>
            <a:off x="-197949" y="0"/>
            <a:ext cx="675564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Rockwell Condensed" pitchFamily="18" charset="0"/>
              </a:rPr>
              <a:t>ROSA MARÌA </a:t>
            </a:r>
          </a:p>
          <a:p>
            <a:pPr algn="ctr"/>
            <a:r>
              <a:rPr lang="es-E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Rockwell Condensed" pitchFamily="18" charset="0"/>
              </a:rPr>
              <a:t>LARA MICOLTA </a:t>
            </a:r>
            <a:endParaRPr lang="es-E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Rockwell Condensed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4160" y="1200329"/>
            <a:ext cx="555142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Rockwell Condensed" pitchFamily="18" charset="0"/>
              </a:rPr>
              <a:t>TENGO 25 AÑOS</a:t>
            </a:r>
          </a:p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Rockwell Condensed" pitchFamily="18" charset="0"/>
              </a:rPr>
              <a:t> DE EDAD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Rockwell Condensed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16674" y="2413319"/>
            <a:ext cx="37164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Rockwell Condensed" pitchFamily="18" charset="0"/>
              </a:rPr>
              <a:t>NACÌ EN LA PROVINICA </a:t>
            </a:r>
          </a:p>
          <a:p>
            <a:pPr algn="ctr"/>
            <a:r>
              <a:rPr lang="es-E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Rockwell Condensed" pitchFamily="18" charset="0"/>
              </a:rPr>
              <a:t>DE ESMERALDAS </a:t>
            </a:r>
            <a:endParaRPr lang="es-ES" sz="28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Rockwell Condensed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06749" y="3664162"/>
            <a:ext cx="37757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ckwell Condensed" pitchFamily="18" charset="0"/>
              </a:rPr>
              <a:t>VIVO EN EL BARRIO </a:t>
            </a:r>
            <a:endParaRPr lang="es-ES" sz="3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ckwell Condensed" pitchFamily="18" charset="0"/>
            </a:endParaRPr>
          </a:p>
          <a:p>
            <a:pPr algn="ctr"/>
            <a:r>
              <a:rPr lang="es-E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ckwell Condensed" pitchFamily="18" charset="0"/>
              </a:rPr>
              <a:t>15 </a:t>
            </a: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ckwell Condensed" pitchFamily="18" charset="0"/>
              </a:rPr>
              <a:t>DE MARZO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1443" t="7636" r="11443" b="25200"/>
          <a:stretch/>
        </p:blipFill>
        <p:spPr>
          <a:xfrm>
            <a:off x="8814404" y="2263822"/>
            <a:ext cx="3158857" cy="2504179"/>
          </a:xfrm>
          <a:prstGeom prst="rect">
            <a:avLst/>
          </a:prstGeom>
        </p:spPr>
      </p:pic>
      <p:pic>
        <p:nvPicPr>
          <p:cNvPr id="1026" name="Picture 2" descr="C:\Users\yeray\Desktop\blutu descargas\IMG_20180824_095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9668" y="7519594"/>
            <a:ext cx="7939816" cy="10586421"/>
          </a:xfrm>
          <a:prstGeom prst="rect">
            <a:avLst/>
          </a:prstGeom>
          <a:noFill/>
        </p:spPr>
      </p:pic>
      <p:pic>
        <p:nvPicPr>
          <p:cNvPr id="10" name="9 Imagen" descr="C:\Users\yeray\Desktop\blutu descargas\IMG_20180824_0953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8070" y="4464423"/>
            <a:ext cx="2883050" cy="205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ángulo 12"/>
          <p:cNvSpPr/>
          <p:nvPr/>
        </p:nvSpPr>
        <p:spPr>
          <a:xfrm>
            <a:off x="443916" y="5126040"/>
            <a:ext cx="55919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Rockwell Condensed" pitchFamily="18" charset="0"/>
              </a:rPr>
              <a:t>MI GÈNERO MUSICAL </a:t>
            </a:r>
          </a:p>
          <a:p>
            <a:pPr algn="ctr"/>
            <a:r>
              <a:rPr lang="es-ES" sz="28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Rockwell Condensed" pitchFamily="18" charset="0"/>
              </a:rPr>
              <a:t>FAVORITO ES LA SALSA ROMANTICA </a:t>
            </a:r>
          </a:p>
        </p:txBody>
      </p:sp>
    </p:spTree>
    <p:extLst>
      <p:ext uri="{BB962C8B-B14F-4D97-AF65-F5344CB8AC3E}">
        <p14:creationId xmlns="" xmlns:p14="http://schemas.microsoft.com/office/powerpoint/2010/main" val="276646605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ltado de imagen para playa de esmerald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8992" y="1248734"/>
            <a:ext cx="4113007" cy="5287489"/>
          </a:xfrm>
          <a:prstGeom prst="rect">
            <a:avLst/>
          </a:prstGeom>
          <a:noFill/>
        </p:spPr>
      </p:pic>
      <p:pic>
        <p:nvPicPr>
          <p:cNvPr id="25604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8808" y="1244487"/>
            <a:ext cx="4797912" cy="5296161"/>
          </a:xfrm>
          <a:prstGeom prst="rect">
            <a:avLst/>
          </a:prstGeom>
          <a:noFill/>
        </p:spPr>
      </p:pic>
      <p:pic>
        <p:nvPicPr>
          <p:cNvPr id="25608" name="Picture 8" descr="Resultado de imagen para COCADA,COMIDAS TIPICAS DE ESMERALD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4852" y="1237129"/>
            <a:ext cx="2786231" cy="532503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840555" y="234892"/>
            <a:ext cx="8769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ESMERLADAS MI PROVINICA </a:t>
            </a:r>
            <a:endParaRPr lang="es-E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01463" y="1475130"/>
            <a:ext cx="2891158" cy="4693657"/>
          </a:xfrm>
        </p:spPr>
        <p:txBody>
          <a:bodyPr>
            <a:norm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bg2"/>
                </a:solidFill>
              </a:rPr>
              <a:t>Mi padre:</a:t>
            </a:r>
          </a:p>
          <a:p>
            <a:pPr algn="ctr"/>
            <a:r>
              <a:rPr lang="es-ES" sz="2600" b="1" dirty="0" smtClean="0">
                <a:solidFill>
                  <a:srgbClr val="7030A0"/>
                </a:solidFill>
              </a:rPr>
              <a:t>Antonio Lara</a:t>
            </a:r>
          </a:p>
          <a:p>
            <a:pPr algn="ctr"/>
            <a:r>
              <a:rPr lang="es-ES" sz="2600" b="1" dirty="0" smtClean="0">
                <a:solidFill>
                  <a:srgbClr val="7030A0"/>
                </a:solidFill>
              </a:rPr>
              <a:t>tiene 43 años.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ES" sz="2600" b="1" dirty="0" smtClean="0">
                <a:solidFill>
                  <a:schemeClr val="bg2"/>
                </a:solidFill>
              </a:rPr>
              <a:t>Mi madre: </a:t>
            </a:r>
          </a:p>
          <a:p>
            <a:pPr algn="ctr"/>
            <a:r>
              <a:rPr lang="es-ES" sz="2600" b="1" dirty="0" smtClean="0">
                <a:solidFill>
                  <a:srgbClr val="92D050"/>
                </a:solidFill>
              </a:rPr>
              <a:t>JacquelinE Micolta</a:t>
            </a:r>
          </a:p>
          <a:p>
            <a:pPr algn="ctr"/>
            <a:r>
              <a:rPr lang="es-ES" sz="2600" b="1" dirty="0" smtClean="0">
                <a:solidFill>
                  <a:srgbClr val="92D050"/>
                </a:solidFill>
              </a:rPr>
              <a:t> tiene 43 años</a:t>
            </a:r>
            <a:r>
              <a:rPr lang="es-ES" b="1" dirty="0" smtClean="0">
                <a:solidFill>
                  <a:srgbClr val="92D050"/>
                </a:solidFill>
              </a:rPr>
              <a:t>.</a:t>
            </a:r>
            <a:endParaRPr lang="es-EC" b="1" dirty="0">
              <a:solidFill>
                <a:srgbClr val="92D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748" y="1475130"/>
            <a:ext cx="3411716" cy="42635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19" y="1475130"/>
            <a:ext cx="3488384" cy="425832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06721" y="205966"/>
            <a:ext cx="7615451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MIS PADRES </a:t>
            </a:r>
            <a:endParaRPr lang="es-E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2995979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140" y="3457904"/>
            <a:ext cx="2429694" cy="30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ángulo 5"/>
          <p:cNvSpPr/>
          <p:nvPr/>
        </p:nvSpPr>
        <p:spPr>
          <a:xfrm>
            <a:off x="8466217" y="1438957"/>
            <a:ext cx="20537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 HIJO 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39" y="2353024"/>
            <a:ext cx="2643943" cy="27284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ángulo 7"/>
          <p:cNvSpPr/>
          <p:nvPr/>
        </p:nvSpPr>
        <p:spPr>
          <a:xfrm>
            <a:off x="814160" y="1575590"/>
            <a:ext cx="273833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 ESPOSO </a:t>
            </a:r>
            <a:endParaRPr lang="es-E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076" name="Picture 4" descr="La imagen puede contener: 1 persona, sonriendo, sombrero"/>
          <p:cNvPicPr>
            <a:picLocks noChangeAspect="1" noChangeArrowheads="1"/>
          </p:cNvPicPr>
          <p:nvPr/>
        </p:nvPicPr>
        <p:blipFill>
          <a:blip r:embed="rId4"/>
          <a:srcRect t="4605"/>
          <a:stretch>
            <a:fillRect/>
          </a:stretch>
        </p:blipFill>
        <p:spPr bwMode="auto">
          <a:xfrm>
            <a:off x="6540011" y="2259725"/>
            <a:ext cx="2614748" cy="2932386"/>
          </a:xfrm>
          <a:prstGeom prst="rect">
            <a:avLst/>
          </a:prstGeom>
          <a:ln w="1270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8" name="Picture 6" descr="La imagen puede contener: 1 persona, sonriendo, selfie y primer plan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7807" y="3205655"/>
            <a:ext cx="2423181" cy="2932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1" name="10 CuadroTexto"/>
          <p:cNvSpPr txBox="1"/>
          <p:nvPr/>
        </p:nvSpPr>
        <p:spPr>
          <a:xfrm>
            <a:off x="2301764" y="241738"/>
            <a:ext cx="68384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5400" b="1" dirty="0" smtClean="0">
                <a:ln w="24500" cmpd="dbl">
                  <a:solidFill>
                    <a:srgbClr val="00B0F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MI PEQUEÑA FAMILIA </a:t>
            </a:r>
            <a:endParaRPr lang="es-ES" sz="5400" b="1" dirty="0">
              <a:ln w="24500" cmpd="dbl">
                <a:solidFill>
                  <a:srgbClr val="00B0F0"/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66593" y="2575034"/>
            <a:ext cx="711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YO</a:t>
            </a:r>
            <a:endParaRPr lang="es-ES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9636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1243"/>
            <a:ext cx="4214648" cy="24091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0" y="209164"/>
            <a:ext cx="337951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 FAMILIA MATERNA 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04" y="1721753"/>
            <a:ext cx="1870842" cy="232472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25463" y="173867"/>
            <a:ext cx="40359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 MIS </a:t>
            </a:r>
          </a:p>
          <a:p>
            <a:pPr algn="ctr"/>
            <a:r>
              <a:rPr lang="es-E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TIEMPOS LIBRES</a:t>
            </a:r>
            <a:endParaRPr lang="es-E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866" y="4259984"/>
            <a:ext cx="2486134" cy="2408830"/>
          </a:xfrm>
          <a:prstGeom prst="rect">
            <a:avLst/>
          </a:prstGeom>
        </p:spPr>
      </p:pic>
      <p:pic>
        <p:nvPicPr>
          <p:cNvPr id="10" name="9 Imagen" descr="C:\Users\yeray\Desktop\blutu descargas\IMG_20180805_134619.jpg"/>
          <p:cNvPicPr/>
          <p:nvPr/>
        </p:nvPicPr>
        <p:blipFill>
          <a:blip r:embed="rId5"/>
          <a:srcRect b="9787"/>
          <a:stretch>
            <a:fillRect/>
          </a:stretch>
        </p:blipFill>
        <p:spPr bwMode="auto">
          <a:xfrm>
            <a:off x="4318966" y="1731680"/>
            <a:ext cx="2060814" cy="23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La imagen puede contener: 4 personas, incluido Abigail Micolta de ProaÃ±o, personas sonriendo, personas sentadas, cÃ©sped, exterior y naturaleza"/>
          <p:cNvPicPr/>
          <p:nvPr/>
        </p:nvPicPr>
        <p:blipFill>
          <a:blip r:embed="rId6"/>
          <a:srcRect t="35780" b="22936"/>
          <a:stretch>
            <a:fillRect/>
          </a:stretch>
        </p:blipFill>
        <p:spPr bwMode="auto">
          <a:xfrm>
            <a:off x="0" y="4298731"/>
            <a:ext cx="4204138" cy="2278180"/>
          </a:xfrm>
          <a:prstGeom prst="rect">
            <a:avLst/>
          </a:prstGeom>
          <a:noFill/>
        </p:spPr>
      </p:pic>
      <p:sp>
        <p:nvSpPr>
          <p:cNvPr id="12" name="Rectángulo 6"/>
          <p:cNvSpPr/>
          <p:nvPr/>
        </p:nvSpPr>
        <p:spPr>
          <a:xfrm>
            <a:off x="8156028" y="326267"/>
            <a:ext cx="40359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ESTUDIOS </a:t>
            </a:r>
            <a:endParaRPr lang="es-ES" sz="40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3" name="12 Imagen" descr="La imagen puede contener: una o varias personas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55420" y="1471447"/>
            <a:ext cx="3352799" cy="25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La imagen puede contener: 5 personas, personas sonriendo, personas de pie y exterior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07972" y="4403834"/>
            <a:ext cx="3351660" cy="216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0148074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156</TotalTime>
  <Words>81</Words>
  <Application>Microsoft Office PowerPoint</Application>
  <PresentationFormat>Personalizado</PresentationFormat>
  <Paragraphs>29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Circuito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Hola….</dc:title>
  <dc:creator>Estudiante PUCESE</dc:creator>
  <cp:lastModifiedBy>yeray</cp:lastModifiedBy>
  <cp:revision>24</cp:revision>
  <dcterms:created xsi:type="dcterms:W3CDTF">2018-10-20T13:41:20Z</dcterms:created>
  <dcterms:modified xsi:type="dcterms:W3CDTF">2018-10-31T12:30:25Z</dcterms:modified>
</cp:coreProperties>
</file>