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9" r:id="rId5"/>
    <p:sldId id="260" r:id="rId6"/>
    <p:sldId id="258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MI Biografía</a:t>
            </a:r>
            <a:endParaRPr lang="es-EC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332088" y="2359377"/>
            <a:ext cx="4481689" cy="2686755"/>
          </a:xfrm>
        </p:spPr>
        <p:txBody>
          <a:bodyPr>
            <a:noAutofit/>
          </a:bodyPr>
          <a:lstStyle/>
          <a:p>
            <a:r>
              <a:rPr lang="es-ES" sz="2400" dirty="0" smtClean="0">
                <a:latin typeface="Arial Rounded MT Bold" panose="020F0704030504030204" pitchFamily="34" charset="0"/>
              </a:rPr>
              <a:t>Pilar Alejandra Vivas Pincay</a:t>
            </a:r>
            <a:endParaRPr lang="es-EC" sz="2400" dirty="0" smtClean="0">
              <a:latin typeface="Arial Rounded MT Bold" panose="020F0704030504030204" pitchFamily="34" charset="0"/>
            </a:endParaRPr>
          </a:p>
          <a:p>
            <a:r>
              <a:rPr lang="es-ES" sz="2400" dirty="0" smtClean="0">
                <a:latin typeface="Arial Rounded MT Bold" panose="020F0704030504030204" pitchFamily="34" charset="0"/>
              </a:rPr>
              <a:t>Edad: 24</a:t>
            </a:r>
          </a:p>
          <a:p>
            <a:r>
              <a:rPr lang="es-ES" sz="2400" dirty="0" smtClean="0">
                <a:latin typeface="Arial Rounded MT Bold" panose="020F0704030504030204" pitchFamily="34" charset="0"/>
              </a:rPr>
              <a:t>Cuidad de nacimiento: Esmeraldas</a:t>
            </a:r>
          </a:p>
          <a:p>
            <a:r>
              <a:rPr lang="es-ES" sz="2400" dirty="0" smtClean="0">
                <a:latin typeface="Arial Rounded MT Bold" panose="020F0704030504030204" pitchFamily="34" charset="0"/>
              </a:rPr>
              <a:t>Sueños: Lograr todo y hasta lo que no pueda.</a:t>
            </a:r>
          </a:p>
          <a:p>
            <a:endParaRPr lang="es-ES" sz="2400" dirty="0" smtClean="0">
              <a:latin typeface="Arial Rounded MT Bold" panose="020F07040305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8858782" y="6164263"/>
            <a:ext cx="1951037" cy="693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Hecha por: mí</a:t>
            </a:r>
            <a:endParaRPr lang="es-EC" dirty="0"/>
          </a:p>
        </p:txBody>
      </p:sp>
      <p:pic>
        <p:nvPicPr>
          <p:cNvPr id="1026" name="Picture 2" descr="La imagen puede contener: Pilar Vivas, sonriendo, primer p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671" y="936978"/>
            <a:ext cx="3947394" cy="502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6" name="Picture 2" descr="Resultado de imagen para playa de la ciudad de esmeral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48" y="1751411"/>
            <a:ext cx="5485426" cy="40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6" y="815798"/>
            <a:ext cx="4206992" cy="31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2054" name="Picture 6" descr="La imagen puede contener: 2 personas, personas sonriendo, personas de pie, niÃ±os y exteri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271" y="3475344"/>
            <a:ext cx="2835981" cy="2850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 imagen puede contener: 5 personas, personas sonriendo, personas de p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0" y="174713"/>
            <a:ext cx="3593042" cy="359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a imagen puede contener: 3 personas, incluido Pilar Vivas, personas sonriendo, interior y primer pl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53" y="300567"/>
            <a:ext cx="4455113" cy="334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493" y="3741578"/>
            <a:ext cx="5305778" cy="265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066" y="765949"/>
            <a:ext cx="2676348" cy="267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07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 descr="La imagen puede contener: 8 personas, incluido Pilar Vivas, personas sonriendo, personas de pie y calz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319" y="880533"/>
            <a:ext cx="5811418" cy="491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3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7867" y="618518"/>
            <a:ext cx="4175654" cy="1060202"/>
          </a:xfrm>
        </p:spPr>
        <p:txBody>
          <a:bodyPr/>
          <a:lstStyle/>
          <a:p>
            <a:r>
              <a:rPr lang="es-ES" dirty="0" smtClean="0"/>
              <a:t>Amor platónico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122" name="Picture 2" descr="Resultado de imagen para zac ef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295" y="1358379"/>
            <a:ext cx="4876797" cy="482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9" y="1029915"/>
            <a:ext cx="3973878" cy="221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Resultado de imagen para estados uni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591" y="492408"/>
            <a:ext cx="4356195" cy="2453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2" y="3432605"/>
            <a:ext cx="3859742" cy="2172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355" y="3578252"/>
            <a:ext cx="5329100" cy="266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9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3425" y="2003562"/>
            <a:ext cx="4074054" cy="3005215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La cosita más bonita que tengo en la vida</a:t>
            </a:r>
            <a:endParaRPr lang="es-EC" dirty="0"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La imagen puede contener: 2 personas, primer pl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46" y="588962"/>
            <a:ext cx="4940832" cy="6176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67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44</TotalTime>
  <Words>40</Words>
  <Application>Microsoft Office PowerPoint</Application>
  <PresentationFormat>Panorámica</PresentationFormat>
  <Paragraphs>8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Arial Rounded MT Bold</vt:lpstr>
      <vt:lpstr>Trebuchet MS</vt:lpstr>
      <vt:lpstr>Tw Cen MT</vt:lpstr>
      <vt:lpstr>Circuito</vt:lpstr>
      <vt:lpstr>MI Biografía</vt:lpstr>
      <vt:lpstr>Presentación de PowerPoint</vt:lpstr>
      <vt:lpstr>Presentación de PowerPoint</vt:lpstr>
      <vt:lpstr>Presentación de PowerPoint</vt:lpstr>
      <vt:lpstr>Amor platónico</vt:lpstr>
      <vt:lpstr>La cosita más bonita que tengo en la vida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Biografía</dc:title>
  <dc:creator>Estudiante PUCESE</dc:creator>
  <cp:lastModifiedBy>Estudiante PUCESE</cp:lastModifiedBy>
  <cp:revision>5</cp:revision>
  <dcterms:created xsi:type="dcterms:W3CDTF">2018-10-20T14:03:01Z</dcterms:created>
  <dcterms:modified xsi:type="dcterms:W3CDTF">2018-10-20T14:47:11Z</dcterms:modified>
</cp:coreProperties>
</file>