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8" r:id="rId2"/>
    <p:sldId id="257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FEE94-33E2-495C-A28B-835061730C7A}" type="datetimeFigureOut">
              <a:rPr lang="es-EC" smtClean="0"/>
              <a:t>30/6/2024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177B0-ACCB-487F-9A1A-BFC2C00DC7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6464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39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 y descripción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85799" y="1881824"/>
            <a:ext cx="10840914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9E33FB-4060-4D94-A6F0-5780C0264376}" type="datetime1">
              <a:rPr lang="es-ES" noProof="0" smtClean="0"/>
              <a:t>30/06/2024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16192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2" name="Marcador de posición de texto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85799" y="2914650"/>
            <a:ext cx="10840914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texto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65366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1" name="Marcador de texto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48424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2308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99250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62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821717" y="634794"/>
            <a:ext cx="786748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C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ÁREA DE CIENCIAS NATURALES</a:t>
            </a:r>
            <a:b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BACHILLERATO GENERAL UNIFICADO</a:t>
            </a:r>
            <a:br>
              <a:rPr lang="es-EC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C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SECCIÓN VESPERTINA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092820" y="2331202"/>
            <a:ext cx="59298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pt-BR" sz="3200" b="1" kern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PROYECTO CIENTÍFICO 1</a:t>
            </a:r>
          </a:p>
          <a:p>
            <a:pPr lvl="0" algn="ctr" defTabSz="914400">
              <a:defRPr/>
            </a:pPr>
            <a:r>
              <a:rPr lang="pt-BR" sz="1600" b="1" kern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Del 21 al 25 de junio del 2021</a:t>
            </a:r>
          </a:p>
        </p:txBody>
      </p:sp>
      <p:sp>
        <p:nvSpPr>
          <p:cNvPr id="11" name="Marco 10"/>
          <p:cNvSpPr/>
          <p:nvPr/>
        </p:nvSpPr>
        <p:spPr>
          <a:xfrm>
            <a:off x="9522520" y="2028650"/>
            <a:ext cx="2057192" cy="531588"/>
          </a:xfrm>
          <a:prstGeom prst="frame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 w="13462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rgbClr val="E47474"/>
                  </a:outerShdw>
                </a:effectLst>
                <a:uLnTx/>
                <a:uFillTx/>
                <a:latin typeface="Arial Black" panose="020B0A04020102020204" pitchFamily="34" charset="0"/>
                <a:cs typeface="Arial"/>
                <a:sym typeface="Arial"/>
              </a:rPr>
              <a:t>SEMANA</a:t>
            </a:r>
          </a:p>
        </p:txBody>
      </p:sp>
      <p:sp>
        <p:nvSpPr>
          <p:cNvPr id="12" name="Marco 11"/>
          <p:cNvSpPr/>
          <p:nvPr/>
        </p:nvSpPr>
        <p:spPr>
          <a:xfrm>
            <a:off x="10237238" y="2727822"/>
            <a:ext cx="1225993" cy="1564316"/>
          </a:xfrm>
          <a:prstGeom prst="frame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418AB3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s-ES" sz="3200" b="1" kern="0" dirty="0">
              <a:ln w="12700">
                <a:solidFill>
                  <a:srgbClr val="A5A5A5">
                    <a:lumMod val="5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innerShdw blurRad="177800">
                  <a:srgbClr val="A5A5A5">
                    <a:lumMod val="50000"/>
                  </a:srgbClr>
                </a:innerShdw>
              </a:effectLst>
              <a:latin typeface="Cooper Black" panose="0208090404030B020404" pitchFamily="18" charset="0"/>
              <a:cs typeface="Arial"/>
              <a:sym typeface="Arial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0474270" y="2861882"/>
            <a:ext cx="8579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8000" dirty="0">
                <a:latin typeface="Bodoni MT Black" panose="02070A03080606020203" pitchFamily="18" charset="0"/>
              </a:rPr>
              <a:t>3</a:t>
            </a:r>
            <a:endParaRPr lang="en-US" sz="8000" dirty="0">
              <a:latin typeface="Bodoni MT Black" panose="02070A03080606020203" pitchFamily="18" charset="0"/>
            </a:endParaRPr>
          </a:p>
        </p:txBody>
      </p:sp>
      <p:sp>
        <p:nvSpPr>
          <p:cNvPr id="15" name="Marco 14"/>
          <p:cNvSpPr/>
          <p:nvPr/>
        </p:nvSpPr>
        <p:spPr>
          <a:xfrm>
            <a:off x="3180648" y="4867077"/>
            <a:ext cx="5842000" cy="1497449"/>
          </a:xfrm>
          <a:prstGeom prst="frame">
            <a:avLst/>
          </a:prstGeom>
          <a:solidFill>
            <a:schemeClr val="accent1">
              <a:lumMod val="60000"/>
              <a:lumOff val="40000"/>
            </a:schemeClr>
          </a:solidFill>
          <a:ln w="28575" cap="flat" cmpd="sng" algn="ctr">
            <a:solidFill>
              <a:srgbClr val="33CCC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" sz="2800" b="1" i="0" u="none" strike="noStrike" kern="0" cap="none" spc="0" normalizeH="0" baseline="0" noProof="0" dirty="0">
              <a:ln w="12700">
                <a:solidFill>
                  <a:srgbClr val="A5A5A5">
                    <a:lumMod val="5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innerShdw blurRad="177800">
                  <a:srgbClr val="A5A5A5">
                    <a:lumMod val="50000"/>
                  </a:srgbClr>
                </a:innerShdw>
              </a:effectLst>
              <a:uLnTx/>
              <a:uFillTx/>
              <a:latin typeface="Arial Black" panose="020B0A04020102020204" pitchFamily="34" charset="0"/>
              <a:sym typeface="Arial"/>
            </a:endParaRPr>
          </a:p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" sz="2400" b="1" i="0" u="none" strike="noStrike" kern="0" cap="none" spc="0" normalizeH="0" baseline="0" noProof="0" dirty="0">
              <a:ln w="12700">
                <a:solidFill>
                  <a:srgbClr val="A5A5A5">
                    <a:lumMod val="50000"/>
                  </a:srgbClr>
                </a:solidFill>
                <a:prstDash val="solid"/>
              </a:ln>
              <a:solidFill>
                <a:srgbClr val="C00000"/>
              </a:solidFill>
              <a:effectLst>
                <a:innerShdw blurRad="177800">
                  <a:srgbClr val="A5A5A5">
                    <a:lumMod val="50000"/>
                  </a:srgbClr>
                </a:innerShdw>
              </a:effectLst>
              <a:uLnTx/>
              <a:uFillTx/>
              <a:latin typeface="Arial Black" panose="020B0A04020102020204" pitchFamily="34" charset="0"/>
              <a:sym typeface="Arial"/>
            </a:endParaRPr>
          </a:p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>
                <a:ln w="12700">
                  <a:solidFill>
                    <a:srgbClr val="A5A5A5">
                      <a:lumMod val="5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  <a:uLnTx/>
                <a:uFillTx/>
                <a:latin typeface="Arial Black" panose="020B0A04020102020204" pitchFamily="34" charset="0"/>
                <a:sym typeface="Arial"/>
              </a:rPr>
              <a:t>ESTUDIANTE:</a:t>
            </a:r>
          </a:p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000" b="1" i="0" u="none" strike="noStrike" kern="0" cap="none" spc="0" normalizeH="0" noProof="0" dirty="0">
                <a:ln w="12700">
                  <a:solidFill>
                    <a:srgbClr val="A5A5A5">
                      <a:lumMod val="50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  <a:uLnTx/>
                <a:uFillTx/>
                <a:latin typeface="Berlin Sans FB" panose="020E0602020502020306" pitchFamily="34" charset="0"/>
                <a:sym typeface="Arial"/>
              </a:rPr>
              <a:t> LIC. JANETH </a:t>
            </a:r>
          </a:p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000" b="1" i="0" u="none" strike="noStrike" kern="0" normalizeH="0" baseline="0" noProof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uLnTx/>
                <a:uFillTx/>
                <a:latin typeface="Arial Black" panose="020B0A04020102020204" pitchFamily="34" charset="0"/>
                <a:sym typeface="Arial"/>
              </a:rPr>
              <a:t>CURSO:</a:t>
            </a:r>
            <a:r>
              <a:rPr kumimoji="0" lang="es-ES" sz="2000" b="1" i="0" u="none" strike="noStrike" kern="0" normalizeH="0" noProof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uLnTx/>
                <a:uFillTx/>
                <a:latin typeface="Arial Black" panose="020B0A04020102020204" pitchFamily="34" charset="0"/>
                <a:sym typeface="Arial"/>
              </a:rPr>
              <a:t> 1ERO</a:t>
            </a:r>
            <a:r>
              <a:rPr lang="es-ES" sz="2000" b="1" kern="0" noProof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 Black" panose="020B0A04020102020204" pitchFamily="34" charset="0"/>
                <a:sym typeface="Arial"/>
              </a:rPr>
              <a:t>. </a:t>
            </a:r>
            <a:r>
              <a:rPr lang="es-ES" sz="2000" b="1" kern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 Black" panose="020B0A04020102020204" pitchFamily="34" charset="0"/>
                <a:sym typeface="Arial"/>
              </a:rPr>
              <a:t>A-B-C-D</a:t>
            </a:r>
            <a:endParaRPr kumimoji="0" lang="es-ES" sz="2000" b="1" i="0" u="none" strike="noStrike" kern="0" normalizeH="0" baseline="0" noProof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uLnTx/>
              <a:uFillTx/>
              <a:latin typeface="Arial Black" panose="020B0A04020102020204" pitchFamily="34" charset="0"/>
              <a:sym typeface="Arial"/>
            </a:endParaRPr>
          </a:p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" sz="2000" b="1" i="0" u="none" strike="noStrike" kern="0" cap="none" spc="0" normalizeH="0" baseline="0" noProof="0" dirty="0">
              <a:ln w="12700">
                <a:solidFill>
                  <a:srgbClr val="A5A5A5">
                    <a:lumMod val="50000"/>
                  </a:srgb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177800">
                  <a:srgbClr val="A5A5A5">
                    <a:lumMod val="50000"/>
                  </a:srgbClr>
                </a:innerShdw>
              </a:effectLst>
              <a:uLnTx/>
              <a:uFillTx/>
              <a:latin typeface="Arial Black" panose="020B0A04020102020204" pitchFamily="34" charset="0"/>
              <a:sym typeface="Arial"/>
            </a:endParaRPr>
          </a:p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" sz="2400" b="1" i="0" u="none" strike="noStrike" kern="0" cap="none" spc="0" normalizeH="0" baseline="0" noProof="0" dirty="0">
              <a:ln w="12700">
                <a:solidFill>
                  <a:srgbClr val="A5A5A5">
                    <a:lumMod val="50000"/>
                  </a:srgbClr>
                </a:solidFill>
                <a:prstDash val="solid"/>
              </a:ln>
              <a:solidFill>
                <a:srgbClr val="C00000"/>
              </a:solidFill>
              <a:effectLst>
                <a:innerShdw blurRad="177800">
                  <a:srgbClr val="A5A5A5">
                    <a:lumMod val="50000"/>
                  </a:srgbClr>
                </a:innerShdw>
              </a:effectLst>
              <a:uLnTx/>
              <a:uFillTx/>
              <a:latin typeface="Algerian" panose="04020705040A02060702" pitchFamily="82" charset="0"/>
              <a:sym typeface="Arial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2049475" y="3509980"/>
            <a:ext cx="8016517" cy="106908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defRPr/>
            </a:pPr>
            <a:r>
              <a:rPr lang="pt-BR" sz="2000" b="1" kern="0" dirty="0">
                <a:ln w="12700">
                  <a:solidFill>
                    <a:srgbClr val="A5A5A5">
                      <a:lumMod val="5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  <a:latin typeface="Bodoni MT Black" panose="02070A03080606020203" pitchFamily="18" charset="0"/>
              </a:rPr>
              <a:t>TEMA</a:t>
            </a:r>
            <a:endParaRPr lang="pt-BR" sz="2000" b="1" kern="0" dirty="0">
              <a:ln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latin typeface="Bodoni MT Black" panose="02070A03080606020203" pitchFamily="18" charset="0"/>
            </a:endParaRPr>
          </a:p>
          <a:p>
            <a:pPr lvl="0" algn="ctr" defTabSz="914400">
              <a:defRPr/>
            </a:pPr>
            <a:r>
              <a:rPr lang="es-ES" sz="2000" kern="0" dirty="0">
                <a:ln w="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ooper Black" panose="0208090404030B020404" pitchFamily="18" charset="0"/>
              </a:rPr>
              <a:t>“</a:t>
            </a:r>
            <a:r>
              <a:rPr lang="es-EC" sz="2000" dirty="0">
                <a:ln w="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NOS CUIDAMOS Y PROTEGEMOS PARA RETORNAR DE MANERA SEGURA A CLASES.</a:t>
            </a:r>
            <a:r>
              <a:rPr lang="es-ES" sz="2000" kern="0" dirty="0">
                <a:ln w="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ooper Black" panose="0208090404030B020404" pitchFamily="18" charset="0"/>
              </a:rPr>
              <a:t>”</a:t>
            </a:r>
          </a:p>
          <a:p>
            <a:pPr algn="ctr"/>
            <a:endParaRPr lang="es-EC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8070" y="4630783"/>
            <a:ext cx="2308838" cy="15475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384" y="4467574"/>
            <a:ext cx="2808667" cy="1924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9400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1" grpId="0" animBg="1"/>
      <p:bldP spid="12" grpId="0" animBg="1"/>
      <p:bldP spid="14" grpId="0"/>
      <p:bldP spid="1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8817" y="110842"/>
            <a:ext cx="81435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EC" sz="4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vantGardeGothicItcT-Book"/>
              </a:rPr>
              <a:t>TEMA: BIOMOLÉCULAS INORGÁNICAS</a:t>
            </a:r>
            <a:endParaRPr lang="es-EC" sz="40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247549" y="818728"/>
            <a:ext cx="1496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s-EC" sz="28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vantGardeGothicItcT-Book"/>
              </a:rPr>
              <a:t>EL AGUA</a:t>
            </a:r>
            <a:endParaRPr lang="es-EC" sz="28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n 3" descr="Bioquimica Catalina : EXPERIENCIA SIGNIFICATIV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39" y="1526613"/>
            <a:ext cx="11273883" cy="5197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562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35712" y="179276"/>
            <a:ext cx="7566623" cy="621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US" sz="3200" b="1" dirty="0">
                <a:solidFill>
                  <a:srgbClr val="7030A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COMPOSICIÓN Y ESTRUCTURA MOLECULAR</a:t>
            </a:r>
            <a:endParaRPr lang="es-EC" sz="3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n 2" descr="Quimica La Molecula De Agua - Mapa Conceptua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85" y="914399"/>
            <a:ext cx="11411415" cy="5820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702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28798" y="335393"/>
            <a:ext cx="6224333" cy="621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EC" sz="32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FUNCIONES BIOLOGICAS DEL AGUA</a:t>
            </a:r>
            <a:endParaRPr lang="es-EC" sz="32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n 2" descr="EL AGUA Y LAS SALES MINERALES - ppt video online descarga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14" b="20173"/>
          <a:stretch/>
        </p:blipFill>
        <p:spPr bwMode="auto">
          <a:xfrm>
            <a:off x="735980" y="957038"/>
            <a:ext cx="11456020" cy="58229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2067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460428" y="235032"/>
            <a:ext cx="3382657" cy="621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US" sz="3200" b="1" dirty="0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SALES MINERALES</a:t>
            </a:r>
            <a:endParaRPr lang="es-EC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n 2" descr="Pin en E005 - CLASIFICACION ALIMEN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84" y="947853"/>
            <a:ext cx="11329638" cy="5787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321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72" y="89210"/>
            <a:ext cx="11425354" cy="665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2194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1174</TotalTime>
  <Words>67</Words>
  <Application>Microsoft Office PowerPoint</Application>
  <PresentationFormat>Panorámica</PresentationFormat>
  <Paragraphs>18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7" baseType="lpstr">
      <vt:lpstr>Aharoni</vt:lpstr>
      <vt:lpstr>Algerian</vt:lpstr>
      <vt:lpstr>Arial</vt:lpstr>
      <vt:lpstr>Arial Black</vt:lpstr>
      <vt:lpstr>Arial Narrow</vt:lpstr>
      <vt:lpstr>Berlin Sans FB</vt:lpstr>
      <vt:lpstr>Bodoni MT Black</vt:lpstr>
      <vt:lpstr>Calibri</vt:lpstr>
      <vt:lpstr>Cooper Black</vt:lpstr>
      <vt:lpstr>Franklin Gothic Book</vt:lpstr>
      <vt:lpstr>Crop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GUTIERREZ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JANETH</dc:creator>
  <cp:lastModifiedBy>Jhaneth</cp:lastModifiedBy>
  <cp:revision>12</cp:revision>
  <dcterms:created xsi:type="dcterms:W3CDTF">2021-07-05T14:25:05Z</dcterms:created>
  <dcterms:modified xsi:type="dcterms:W3CDTF">2024-06-30T21:46:09Z</dcterms:modified>
</cp:coreProperties>
</file>