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8288000" cy="10287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Tenor Sans" panose="020B0604020202020204" charset="0"/>
      <p:regular r:id="rId15"/>
    </p:embeddedFont>
    <p:embeddedFont>
      <p:font typeface="Montserrat Light" panose="020B0604020202020204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50" d="100"/>
          <a:sy n="50" d="100"/>
        </p:scale>
        <p:origin x="-516" y="-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3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gif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englisch-hilfen.de/en/exercises/tenses/future_progressive_statements.htm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93" b="-793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2974764" y="-207071"/>
            <a:ext cx="3086100" cy="11299900"/>
            <a:chOff x="0" y="0"/>
            <a:chExt cx="812800" cy="297610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2976105"/>
            </a:xfrm>
            <a:custGeom>
              <a:avLst/>
              <a:gdLst/>
              <a:ahLst/>
              <a:cxnLst/>
              <a:rect l="l" t="t" r="r" b="b"/>
              <a:pathLst>
                <a:path w="812800" h="2976105">
                  <a:moveTo>
                    <a:pt x="0" y="0"/>
                  </a:moveTo>
                  <a:lnTo>
                    <a:pt x="812800" y="0"/>
                  </a:lnTo>
                  <a:lnTo>
                    <a:pt x="812800" y="2976105"/>
                  </a:lnTo>
                  <a:lnTo>
                    <a:pt x="0" y="2976105"/>
                  </a:lnTo>
                  <a:close/>
                </a:path>
              </a:pathLst>
            </a:custGeom>
            <a:solidFill>
              <a:srgbClr val="DDDAD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812800" cy="29951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6384715" y="9009597"/>
            <a:ext cx="3806571" cy="2083232"/>
          </a:xfrm>
          <a:custGeom>
            <a:avLst/>
            <a:gdLst/>
            <a:ahLst/>
            <a:cxnLst/>
            <a:rect l="l" t="t" r="r" b="b"/>
            <a:pathLst>
              <a:path w="3806571" h="2083232">
                <a:moveTo>
                  <a:pt x="0" y="0"/>
                </a:moveTo>
                <a:lnTo>
                  <a:pt x="3806570" y="0"/>
                </a:lnTo>
                <a:lnTo>
                  <a:pt x="3806570" y="2083232"/>
                </a:lnTo>
                <a:lnTo>
                  <a:pt x="0" y="20832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-1543050" y="-558218"/>
            <a:ext cx="3086100" cy="11299900"/>
            <a:chOff x="0" y="0"/>
            <a:chExt cx="812800" cy="297610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2976105"/>
            </a:xfrm>
            <a:custGeom>
              <a:avLst/>
              <a:gdLst/>
              <a:ahLst/>
              <a:cxnLst/>
              <a:rect l="l" t="t" r="r" b="b"/>
              <a:pathLst>
                <a:path w="812800" h="2976105">
                  <a:moveTo>
                    <a:pt x="0" y="0"/>
                  </a:moveTo>
                  <a:lnTo>
                    <a:pt x="812800" y="0"/>
                  </a:lnTo>
                  <a:lnTo>
                    <a:pt x="812800" y="2976105"/>
                  </a:lnTo>
                  <a:lnTo>
                    <a:pt x="0" y="2976105"/>
                  </a:lnTo>
                  <a:close/>
                </a:path>
              </a:pathLst>
            </a:custGeom>
            <a:solidFill>
              <a:srgbClr val="DDDAD8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812800" cy="29951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227773" y="4163622"/>
            <a:ext cx="110236" cy="2818996"/>
            <a:chOff x="0" y="0"/>
            <a:chExt cx="26312" cy="67285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6312" cy="672855"/>
            </a:xfrm>
            <a:custGeom>
              <a:avLst/>
              <a:gdLst/>
              <a:ahLst/>
              <a:cxnLst/>
              <a:rect l="l" t="t" r="r" b="b"/>
              <a:pathLst>
                <a:path w="26312" h="672855">
                  <a:moveTo>
                    <a:pt x="0" y="0"/>
                  </a:moveTo>
                  <a:lnTo>
                    <a:pt x="26312" y="0"/>
                  </a:lnTo>
                  <a:lnTo>
                    <a:pt x="26312" y="672855"/>
                  </a:lnTo>
                  <a:lnTo>
                    <a:pt x="0" y="672855"/>
                  </a:lnTo>
                  <a:close/>
                </a:path>
              </a:pathLst>
            </a:custGeom>
            <a:solidFill>
              <a:srgbClr val="513524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19050"/>
              <a:ext cx="26312" cy="6919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752928" y="3206708"/>
            <a:ext cx="3459096" cy="569486"/>
            <a:chOff x="0" y="0"/>
            <a:chExt cx="825638" cy="13592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25638" cy="135928"/>
            </a:xfrm>
            <a:custGeom>
              <a:avLst/>
              <a:gdLst/>
              <a:ahLst/>
              <a:cxnLst/>
              <a:rect l="l" t="t" r="r" b="b"/>
              <a:pathLst>
                <a:path w="825638" h="135928">
                  <a:moveTo>
                    <a:pt x="40286" y="0"/>
                  </a:moveTo>
                  <a:lnTo>
                    <a:pt x="785351" y="0"/>
                  </a:lnTo>
                  <a:cubicBezTo>
                    <a:pt x="807601" y="0"/>
                    <a:pt x="825638" y="18037"/>
                    <a:pt x="825638" y="40286"/>
                  </a:cubicBezTo>
                  <a:lnTo>
                    <a:pt x="825638" y="95642"/>
                  </a:lnTo>
                  <a:cubicBezTo>
                    <a:pt x="825638" y="117891"/>
                    <a:pt x="807601" y="135928"/>
                    <a:pt x="785351" y="135928"/>
                  </a:cubicBezTo>
                  <a:lnTo>
                    <a:pt x="40286" y="135928"/>
                  </a:lnTo>
                  <a:cubicBezTo>
                    <a:pt x="18037" y="135928"/>
                    <a:pt x="0" y="117891"/>
                    <a:pt x="0" y="95642"/>
                  </a:cubicBezTo>
                  <a:lnTo>
                    <a:pt x="0" y="40286"/>
                  </a:lnTo>
                  <a:cubicBezTo>
                    <a:pt x="0" y="18037"/>
                    <a:pt x="18037" y="0"/>
                    <a:pt x="40286" y="0"/>
                  </a:cubicBezTo>
                  <a:close/>
                </a:path>
              </a:pathLst>
            </a:custGeom>
            <a:solidFill>
              <a:srgbClr val="1A2524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19050"/>
              <a:ext cx="825638" cy="154978"/>
            </a:xfrm>
            <a:prstGeom prst="rect">
              <a:avLst/>
            </a:prstGeom>
          </p:spPr>
          <p:txBody>
            <a:bodyPr lIns="56055" tIns="56055" rIns="56055" bIns="56055" rtlCol="0" anchor="ctr"/>
            <a:lstStyle/>
            <a:p>
              <a:pPr algn="ctr">
                <a:lnSpc>
                  <a:spcPts val="3120"/>
                </a:lnSpc>
              </a:pPr>
              <a:r>
                <a:rPr lang="en-US" sz="2400">
                  <a:solidFill>
                    <a:srgbClr val="DDDAD8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 2024</a:t>
              </a:r>
            </a:p>
          </p:txBody>
        </p:sp>
      </p:grpSp>
      <p:sp>
        <p:nvSpPr>
          <p:cNvPr id="16" name="Freeform 16"/>
          <p:cNvSpPr/>
          <p:nvPr/>
        </p:nvSpPr>
        <p:spPr>
          <a:xfrm>
            <a:off x="-2777871" y="-207071"/>
            <a:ext cx="3806571" cy="2083232"/>
          </a:xfrm>
          <a:custGeom>
            <a:avLst/>
            <a:gdLst/>
            <a:ahLst/>
            <a:cxnLst/>
            <a:rect l="l" t="t" r="r" b="b"/>
            <a:pathLst>
              <a:path w="3806571" h="2083232">
                <a:moveTo>
                  <a:pt x="0" y="0"/>
                </a:moveTo>
                <a:lnTo>
                  <a:pt x="3806571" y="0"/>
                </a:lnTo>
                <a:lnTo>
                  <a:pt x="3806571" y="2083233"/>
                </a:lnTo>
                <a:lnTo>
                  <a:pt x="0" y="208323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543050" y="0"/>
            <a:ext cx="3953760" cy="1477034"/>
          </a:xfrm>
          <a:custGeom>
            <a:avLst/>
            <a:gdLst/>
            <a:ahLst/>
            <a:cxnLst/>
            <a:rect l="l" t="t" r="r" b="b"/>
            <a:pathLst>
              <a:path w="3953760" h="1477034">
                <a:moveTo>
                  <a:pt x="0" y="0"/>
                </a:moveTo>
                <a:lnTo>
                  <a:pt x="3953760" y="0"/>
                </a:lnTo>
                <a:lnTo>
                  <a:pt x="3953760" y="1477034"/>
                </a:lnTo>
                <a:lnTo>
                  <a:pt x="0" y="14770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5906" r="-5906" b="-2726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752928" y="7560877"/>
            <a:ext cx="2268606" cy="1201026"/>
          </a:xfrm>
          <a:custGeom>
            <a:avLst/>
            <a:gdLst/>
            <a:ahLst/>
            <a:cxnLst/>
            <a:rect l="l" t="t" r="r" b="b"/>
            <a:pathLst>
              <a:path w="2268606" h="1201026">
                <a:moveTo>
                  <a:pt x="0" y="0"/>
                </a:moveTo>
                <a:lnTo>
                  <a:pt x="2268605" y="0"/>
                </a:lnTo>
                <a:lnTo>
                  <a:pt x="2268605" y="1201026"/>
                </a:lnTo>
                <a:lnTo>
                  <a:pt x="0" y="120102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752928" y="4419887"/>
            <a:ext cx="9524143" cy="2733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884"/>
              </a:lnSpc>
            </a:pPr>
            <a:r>
              <a:rPr lang="en-US" sz="10296">
                <a:solidFill>
                  <a:srgbClr val="009245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FUTURE PROGRESSIVE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CB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812627" y="2901697"/>
            <a:ext cx="1400485" cy="6107900"/>
            <a:chOff x="0" y="0"/>
            <a:chExt cx="368852" cy="160866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8852" cy="1608665"/>
            </a:xfrm>
            <a:custGeom>
              <a:avLst/>
              <a:gdLst/>
              <a:ahLst/>
              <a:cxnLst/>
              <a:rect l="l" t="t" r="r" b="b"/>
              <a:pathLst>
                <a:path w="368852" h="1608665">
                  <a:moveTo>
                    <a:pt x="0" y="0"/>
                  </a:moveTo>
                  <a:lnTo>
                    <a:pt x="368852" y="0"/>
                  </a:lnTo>
                  <a:lnTo>
                    <a:pt x="368852" y="1608665"/>
                  </a:lnTo>
                  <a:lnTo>
                    <a:pt x="0" y="1608665"/>
                  </a:lnTo>
                  <a:close/>
                </a:path>
              </a:pathLst>
            </a:custGeom>
            <a:solidFill>
              <a:srgbClr val="6F4C2B"/>
            </a:solidFill>
            <a:ln cap="sq">
              <a:noFill/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368852" cy="16277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543050" y="-558218"/>
            <a:ext cx="3086100" cy="11299900"/>
            <a:chOff x="0" y="0"/>
            <a:chExt cx="812800" cy="297610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2976105"/>
            </a:xfrm>
            <a:custGeom>
              <a:avLst/>
              <a:gdLst/>
              <a:ahLst/>
              <a:cxnLst/>
              <a:rect l="l" t="t" r="r" b="b"/>
              <a:pathLst>
                <a:path w="812800" h="2976105">
                  <a:moveTo>
                    <a:pt x="0" y="0"/>
                  </a:moveTo>
                  <a:lnTo>
                    <a:pt x="812800" y="0"/>
                  </a:lnTo>
                  <a:lnTo>
                    <a:pt x="812800" y="2976105"/>
                  </a:lnTo>
                  <a:lnTo>
                    <a:pt x="0" y="2976105"/>
                  </a:lnTo>
                  <a:close/>
                </a:path>
              </a:pathLst>
            </a:custGeom>
            <a:solidFill>
              <a:srgbClr val="6F4C2B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12800" cy="29951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193216" y="1415447"/>
            <a:ext cx="5408984" cy="7979428"/>
            <a:chOff x="0" y="0"/>
            <a:chExt cx="1424588" cy="210157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424588" cy="2101578"/>
            </a:xfrm>
            <a:custGeom>
              <a:avLst/>
              <a:gdLst/>
              <a:ahLst/>
              <a:cxnLst/>
              <a:rect l="l" t="t" r="r" b="b"/>
              <a:pathLst>
                <a:path w="1424588" h="2101578">
                  <a:moveTo>
                    <a:pt x="0" y="0"/>
                  </a:moveTo>
                  <a:lnTo>
                    <a:pt x="1424588" y="0"/>
                  </a:lnTo>
                  <a:lnTo>
                    <a:pt x="1424588" y="2101578"/>
                  </a:lnTo>
                  <a:lnTo>
                    <a:pt x="0" y="2101578"/>
                  </a:lnTo>
                  <a:close/>
                </a:path>
              </a:pathLst>
            </a:custGeom>
            <a:solidFill>
              <a:srgbClr val="6F4C2B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19050"/>
              <a:ext cx="1424588" cy="21206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11419840" y="1924634"/>
            <a:ext cx="5839460" cy="5509791"/>
          </a:xfrm>
          <a:custGeom>
            <a:avLst/>
            <a:gdLst/>
            <a:ahLst/>
            <a:cxnLst/>
            <a:rect l="l" t="t" r="r" b="b"/>
            <a:pathLst>
              <a:path w="5839460" h="5509791">
                <a:moveTo>
                  <a:pt x="0" y="0"/>
                </a:moveTo>
                <a:lnTo>
                  <a:pt x="5839460" y="0"/>
                </a:lnTo>
                <a:lnTo>
                  <a:pt x="5839460" y="5509790"/>
                </a:lnTo>
                <a:lnTo>
                  <a:pt x="0" y="550979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239" r="-26291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5213112" y="1316966"/>
            <a:ext cx="5661991" cy="1439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858"/>
              </a:lnSpc>
            </a:pPr>
            <a:r>
              <a:rPr lang="en-US" sz="7868" spc="771">
                <a:solidFill>
                  <a:srgbClr val="6F4C2B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Content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024659" y="3168035"/>
            <a:ext cx="937219" cy="714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i="1" spc="350">
                <a:solidFill>
                  <a:srgbClr val="E7CB9A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01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024659" y="3965154"/>
            <a:ext cx="937219" cy="714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i="1" spc="350">
                <a:solidFill>
                  <a:srgbClr val="E7CB9A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02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024659" y="4846311"/>
            <a:ext cx="937219" cy="714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i="1" spc="350">
                <a:solidFill>
                  <a:srgbClr val="E7CB9A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03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024659" y="5643430"/>
            <a:ext cx="937219" cy="714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i="1" spc="350">
                <a:solidFill>
                  <a:srgbClr val="E7CB9A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04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044260" y="6435807"/>
            <a:ext cx="937219" cy="714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i="1" spc="350">
                <a:solidFill>
                  <a:srgbClr val="E7CB9A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05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044260" y="7266771"/>
            <a:ext cx="937219" cy="714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i="1" spc="350">
                <a:solidFill>
                  <a:srgbClr val="E7CB9A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06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5400737" y="3333137"/>
            <a:ext cx="5790503" cy="418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83"/>
              </a:lnSpc>
            </a:pPr>
            <a:r>
              <a:rPr lang="en-US" sz="2524" spc="247">
                <a:solidFill>
                  <a:srgbClr val="6F4C2B"/>
                </a:solidFill>
                <a:latin typeface="Open Sauce"/>
                <a:ea typeface="Open Sauce"/>
                <a:cs typeface="Open Sauce"/>
                <a:sym typeface="Open Sauce"/>
              </a:rPr>
              <a:t>Definition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400737" y="4127355"/>
            <a:ext cx="6076629" cy="418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83"/>
              </a:lnSpc>
            </a:pPr>
            <a:r>
              <a:rPr lang="en-US" sz="2524" spc="247">
                <a:solidFill>
                  <a:srgbClr val="6F4C2B"/>
                </a:solidFill>
                <a:latin typeface="Open Sauce"/>
                <a:ea typeface="Open Sauce"/>
                <a:cs typeface="Open Sauce"/>
                <a:sym typeface="Open Sauce"/>
              </a:rPr>
              <a:t>Structure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5400737" y="5008512"/>
            <a:ext cx="5790503" cy="418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>
                <a:solidFill>
                  <a:srgbClr val="6F4C2B"/>
                </a:solidFill>
                <a:latin typeface="Open Sauce"/>
                <a:ea typeface="Open Sauce"/>
                <a:cs typeface="Open Sauce"/>
                <a:sym typeface="Open Sauce"/>
              </a:rPr>
              <a:t>Examples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5400737" y="5841663"/>
            <a:ext cx="6076629" cy="418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>
                <a:solidFill>
                  <a:srgbClr val="6F4C2B"/>
                </a:solidFill>
                <a:latin typeface="Open Sauce"/>
                <a:ea typeface="Open Sauce"/>
                <a:cs typeface="Open Sauce"/>
                <a:sym typeface="Open Sauce"/>
              </a:rPr>
              <a:t>Uses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5400737" y="6642507"/>
            <a:ext cx="6076629" cy="418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>
                <a:solidFill>
                  <a:srgbClr val="6F4C2B"/>
                </a:solidFill>
                <a:latin typeface="Open Sauce"/>
                <a:ea typeface="Open Sauce"/>
                <a:cs typeface="Open Sauce"/>
                <a:sym typeface="Open Sauce"/>
              </a:rPr>
              <a:t>Negative and Interrogative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5400737" y="7434884"/>
            <a:ext cx="5790503" cy="418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>
                <a:solidFill>
                  <a:srgbClr val="6F4C2B"/>
                </a:solidFill>
                <a:latin typeface="Open Sauce"/>
                <a:ea typeface="Open Sauce"/>
                <a:cs typeface="Open Sauce"/>
                <a:sym typeface="Open Sauce"/>
              </a:rPr>
              <a:t>Adverbs of frequency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4024659" y="8152596"/>
            <a:ext cx="937219" cy="714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i="1" spc="350">
                <a:solidFill>
                  <a:srgbClr val="E7CB9A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07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400737" y="8224907"/>
            <a:ext cx="4762522" cy="1223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70"/>
              </a:lnSpc>
            </a:pPr>
            <a:r>
              <a:rPr lang="en-US" sz="2514" spc="246">
                <a:solidFill>
                  <a:srgbClr val="6F4C2B"/>
                </a:solidFill>
                <a:latin typeface="Open Sauce"/>
                <a:ea typeface="Open Sauce"/>
                <a:cs typeface="Open Sauce"/>
                <a:sym typeface="Open Sauce"/>
              </a:rPr>
              <a:t>Common Verbs in Future Progressive</a:t>
            </a:r>
          </a:p>
          <a:p>
            <a:pPr marL="0" lvl="0" indent="0" algn="l">
              <a:lnSpc>
                <a:spcPts val="2918"/>
              </a:lnSpc>
              <a:spcBef>
                <a:spcPct val="0"/>
              </a:spcBef>
            </a:pPr>
            <a:endParaRPr lang="en-US" sz="2514" spc="246">
              <a:solidFill>
                <a:srgbClr val="6F4C2B"/>
              </a:solidFill>
              <a:latin typeface="Open Sauce"/>
              <a:ea typeface="Open Sauce"/>
              <a:cs typeface="Open Sauce"/>
              <a:sym typeface="Open Sauce"/>
            </a:endParaRPr>
          </a:p>
        </p:txBody>
      </p:sp>
    </p:spTree>
  </p:cSld>
  <p:clrMapOvr>
    <a:masterClrMapping/>
  </p:clrMapOvr>
  <p:transition spd="med"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402" b="-140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4592495" y="7573922"/>
            <a:ext cx="4687320" cy="4687320"/>
          </a:xfrm>
          <a:custGeom>
            <a:avLst/>
            <a:gdLst/>
            <a:ahLst/>
            <a:cxnLst/>
            <a:rect l="l" t="t" r="r" b="b"/>
            <a:pathLst>
              <a:path w="4687320" h="4687320">
                <a:moveTo>
                  <a:pt x="0" y="0"/>
                </a:moveTo>
                <a:lnTo>
                  <a:pt x="4687320" y="0"/>
                </a:lnTo>
                <a:lnTo>
                  <a:pt x="4687320" y="4687319"/>
                </a:lnTo>
                <a:lnTo>
                  <a:pt x="0" y="46873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1560220" y="1728186"/>
            <a:ext cx="4687320" cy="4687320"/>
          </a:xfrm>
          <a:custGeom>
            <a:avLst/>
            <a:gdLst/>
            <a:ahLst/>
            <a:cxnLst/>
            <a:rect l="l" t="t" r="r" b="b"/>
            <a:pathLst>
              <a:path w="4687320" h="4687320">
                <a:moveTo>
                  <a:pt x="0" y="0"/>
                </a:moveTo>
                <a:lnTo>
                  <a:pt x="4687320" y="0"/>
                </a:lnTo>
                <a:lnTo>
                  <a:pt x="4687320" y="4687319"/>
                </a:lnTo>
                <a:lnTo>
                  <a:pt x="0" y="46873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-2262642" y="-3904566"/>
            <a:ext cx="8637895" cy="8637895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A773C"/>
            </a:solidFill>
            <a:ln cap="sq">
              <a:noFill/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8184470" y="2161437"/>
            <a:ext cx="1164616" cy="1910409"/>
            <a:chOff x="0" y="0"/>
            <a:chExt cx="1451520" cy="2381040"/>
          </a:xfrm>
        </p:grpSpPr>
        <p:sp>
          <p:nvSpPr>
            <p:cNvPr id="9" name="Freeform 9"/>
            <p:cNvSpPr/>
            <p:nvPr/>
          </p:nvSpPr>
          <p:spPr>
            <a:xfrm>
              <a:off x="0" y="-19812"/>
              <a:ext cx="1474216" cy="2444877"/>
            </a:xfrm>
            <a:custGeom>
              <a:avLst/>
              <a:gdLst/>
              <a:ahLst/>
              <a:cxnLst/>
              <a:rect l="l" t="t" r="r" b="b"/>
              <a:pathLst>
                <a:path w="1474216" h="2444877">
                  <a:moveTo>
                    <a:pt x="1394587" y="1366393"/>
                  </a:moveTo>
                  <a:lnTo>
                    <a:pt x="395351" y="2365883"/>
                  </a:lnTo>
                  <a:cubicBezTo>
                    <a:pt x="315849" y="2444877"/>
                    <a:pt x="186944" y="2444877"/>
                    <a:pt x="107315" y="2365883"/>
                  </a:cubicBezTo>
                  <a:lnTo>
                    <a:pt x="0" y="2258441"/>
                  </a:lnTo>
                  <a:lnTo>
                    <a:pt x="891286" y="1366393"/>
                  </a:lnTo>
                  <a:cubicBezTo>
                    <a:pt x="970788" y="1286891"/>
                    <a:pt x="970788" y="1157859"/>
                    <a:pt x="891286" y="1078357"/>
                  </a:cubicBezTo>
                  <a:lnTo>
                    <a:pt x="0" y="186944"/>
                  </a:lnTo>
                  <a:lnTo>
                    <a:pt x="107442" y="79502"/>
                  </a:lnTo>
                  <a:cubicBezTo>
                    <a:pt x="186944" y="0"/>
                    <a:pt x="315849" y="0"/>
                    <a:pt x="395478" y="79502"/>
                  </a:cubicBezTo>
                  <a:lnTo>
                    <a:pt x="1394714" y="1078357"/>
                  </a:lnTo>
                  <a:cubicBezTo>
                    <a:pt x="1474216" y="1157859"/>
                    <a:pt x="1474216" y="1286891"/>
                    <a:pt x="1394714" y="1366393"/>
                  </a:cubicBezTo>
                  <a:close/>
                </a:path>
              </a:pathLst>
            </a:custGeom>
            <a:solidFill>
              <a:srgbClr val="DA773C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8184470" y="2651710"/>
            <a:ext cx="325815" cy="605415"/>
            <a:chOff x="0" y="0"/>
            <a:chExt cx="406080" cy="754560"/>
          </a:xfrm>
        </p:grpSpPr>
        <p:sp>
          <p:nvSpPr>
            <p:cNvPr id="11" name="Freeform 11"/>
            <p:cNvSpPr/>
            <p:nvPr/>
          </p:nvSpPr>
          <p:spPr>
            <a:xfrm>
              <a:off x="0" y="-32385"/>
              <a:ext cx="446659" cy="842137"/>
            </a:xfrm>
            <a:custGeom>
              <a:avLst/>
              <a:gdLst/>
              <a:ahLst/>
              <a:cxnLst/>
              <a:rect l="l" t="t" r="r" b="b"/>
              <a:pathLst>
                <a:path w="446659" h="842137">
                  <a:moveTo>
                    <a:pt x="350393" y="246126"/>
                  </a:moveTo>
                  <a:lnTo>
                    <a:pt x="165354" y="60960"/>
                  </a:lnTo>
                  <a:cubicBezTo>
                    <a:pt x="104394" y="0"/>
                    <a:pt x="0" y="42926"/>
                    <a:pt x="0" y="129413"/>
                  </a:cubicBezTo>
                  <a:lnTo>
                    <a:pt x="0" y="712724"/>
                  </a:lnTo>
                  <a:cubicBezTo>
                    <a:pt x="0" y="799211"/>
                    <a:pt x="104394" y="842137"/>
                    <a:pt x="165354" y="781177"/>
                  </a:cubicBezTo>
                  <a:lnTo>
                    <a:pt x="350393" y="596138"/>
                  </a:lnTo>
                  <a:cubicBezTo>
                    <a:pt x="446659" y="499237"/>
                    <a:pt x="446659" y="342519"/>
                    <a:pt x="350393" y="246126"/>
                  </a:cubicBezTo>
                  <a:close/>
                </a:path>
              </a:pathLst>
            </a:custGeom>
            <a:solidFill>
              <a:srgbClr val="DA773C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8882893" y="1728186"/>
            <a:ext cx="9286083" cy="2413547"/>
            <a:chOff x="0" y="0"/>
            <a:chExt cx="7374240" cy="19166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7431151" cy="1963166"/>
            </a:xfrm>
            <a:custGeom>
              <a:avLst/>
              <a:gdLst/>
              <a:ahLst/>
              <a:cxnLst/>
              <a:rect l="l" t="t" r="r" b="b"/>
              <a:pathLst>
                <a:path w="7431151" h="1963166">
                  <a:moveTo>
                    <a:pt x="6464935" y="0"/>
                  </a:moveTo>
                  <a:lnTo>
                    <a:pt x="0" y="0"/>
                  </a:lnTo>
                  <a:lnTo>
                    <a:pt x="837819" y="837565"/>
                  </a:lnTo>
                  <a:cubicBezTo>
                    <a:pt x="877316" y="877062"/>
                    <a:pt x="897636" y="929386"/>
                    <a:pt x="897636" y="981583"/>
                  </a:cubicBezTo>
                  <a:cubicBezTo>
                    <a:pt x="897636" y="1033780"/>
                    <a:pt x="877951" y="1085596"/>
                    <a:pt x="837819" y="1125601"/>
                  </a:cubicBezTo>
                  <a:lnTo>
                    <a:pt x="635" y="1963166"/>
                  </a:lnTo>
                  <a:lnTo>
                    <a:pt x="6464427" y="1963166"/>
                  </a:lnTo>
                  <a:lnTo>
                    <a:pt x="7431151" y="981583"/>
                  </a:lnTo>
                  <a:lnTo>
                    <a:pt x="6464935" y="0"/>
                  </a:lnTo>
                  <a:close/>
                </a:path>
              </a:pathLst>
            </a:custGeom>
            <a:solidFill>
              <a:srgbClr val="DA773C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10610659" y="7770684"/>
            <a:ext cx="1165193" cy="1910409"/>
            <a:chOff x="0" y="0"/>
            <a:chExt cx="1452240" cy="2381040"/>
          </a:xfrm>
        </p:grpSpPr>
        <p:sp>
          <p:nvSpPr>
            <p:cNvPr id="15" name="Freeform 15"/>
            <p:cNvSpPr/>
            <p:nvPr/>
          </p:nvSpPr>
          <p:spPr>
            <a:xfrm>
              <a:off x="-19685" y="-19812"/>
              <a:ext cx="1474216" cy="2444877"/>
            </a:xfrm>
            <a:custGeom>
              <a:avLst/>
              <a:gdLst/>
              <a:ahLst/>
              <a:cxnLst/>
              <a:rect l="l" t="t" r="r" b="b"/>
              <a:pathLst>
                <a:path w="1474216" h="2444877">
                  <a:moveTo>
                    <a:pt x="78994" y="1078484"/>
                  </a:moveTo>
                  <a:lnTo>
                    <a:pt x="1078611" y="78994"/>
                  </a:lnTo>
                  <a:cubicBezTo>
                    <a:pt x="1158240" y="0"/>
                    <a:pt x="1287145" y="0"/>
                    <a:pt x="1366774" y="78994"/>
                  </a:cubicBezTo>
                  <a:lnTo>
                    <a:pt x="1474216" y="186436"/>
                  </a:lnTo>
                  <a:lnTo>
                    <a:pt x="582549" y="1078484"/>
                  </a:lnTo>
                  <a:cubicBezTo>
                    <a:pt x="502920" y="1157986"/>
                    <a:pt x="502920" y="1287018"/>
                    <a:pt x="582549" y="1366520"/>
                  </a:cubicBezTo>
                  <a:lnTo>
                    <a:pt x="1474216" y="2257933"/>
                  </a:lnTo>
                  <a:lnTo>
                    <a:pt x="1366774" y="2365375"/>
                  </a:lnTo>
                  <a:cubicBezTo>
                    <a:pt x="1287145" y="2444877"/>
                    <a:pt x="1158240" y="2444877"/>
                    <a:pt x="1078611" y="2365375"/>
                  </a:cubicBezTo>
                  <a:lnTo>
                    <a:pt x="78994" y="1366012"/>
                  </a:lnTo>
                  <a:cubicBezTo>
                    <a:pt x="0" y="1286510"/>
                    <a:pt x="0" y="1158113"/>
                    <a:pt x="78994" y="1078484"/>
                  </a:cubicBezTo>
                  <a:close/>
                </a:path>
              </a:pathLst>
            </a:custGeom>
            <a:solidFill>
              <a:srgbClr val="55311A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1450038" y="8000677"/>
            <a:ext cx="325815" cy="605415"/>
            <a:chOff x="0" y="0"/>
            <a:chExt cx="406080" cy="754560"/>
          </a:xfrm>
        </p:grpSpPr>
        <p:sp>
          <p:nvSpPr>
            <p:cNvPr id="17" name="Freeform 17"/>
            <p:cNvSpPr/>
            <p:nvPr/>
          </p:nvSpPr>
          <p:spPr>
            <a:xfrm>
              <a:off x="-24257" y="-32385"/>
              <a:ext cx="447294" cy="842264"/>
            </a:xfrm>
            <a:custGeom>
              <a:avLst/>
              <a:gdLst/>
              <a:ahLst/>
              <a:cxnLst/>
              <a:rect l="l" t="t" r="r" b="b"/>
              <a:pathLst>
                <a:path w="447294" h="842264">
                  <a:moveTo>
                    <a:pt x="96901" y="596138"/>
                  </a:moveTo>
                  <a:lnTo>
                    <a:pt x="281940" y="781304"/>
                  </a:lnTo>
                  <a:cubicBezTo>
                    <a:pt x="342900" y="842264"/>
                    <a:pt x="447294" y="799338"/>
                    <a:pt x="447294" y="712851"/>
                  </a:cubicBezTo>
                  <a:lnTo>
                    <a:pt x="447294" y="129413"/>
                  </a:lnTo>
                  <a:cubicBezTo>
                    <a:pt x="447294" y="42926"/>
                    <a:pt x="342900" y="0"/>
                    <a:pt x="281940" y="60960"/>
                  </a:cubicBezTo>
                  <a:lnTo>
                    <a:pt x="96901" y="246126"/>
                  </a:lnTo>
                  <a:cubicBezTo>
                    <a:pt x="0" y="343027"/>
                    <a:pt x="0" y="499237"/>
                    <a:pt x="96901" y="596138"/>
                  </a:cubicBezTo>
                  <a:close/>
                </a:path>
              </a:pathLst>
            </a:custGeom>
            <a:solidFill>
              <a:srgbClr val="55311A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3481849" y="7534195"/>
            <a:ext cx="7815788" cy="2383386"/>
            <a:chOff x="0" y="0"/>
            <a:chExt cx="9741216" cy="297053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798676" cy="3017062"/>
            </a:xfrm>
            <a:custGeom>
              <a:avLst/>
              <a:gdLst/>
              <a:ahLst/>
              <a:cxnLst/>
              <a:rect l="l" t="t" r="r" b="b"/>
              <a:pathLst>
                <a:path w="9798676" h="3017062">
                  <a:moveTo>
                    <a:pt x="1277027" y="3017062"/>
                  </a:moveTo>
                  <a:lnTo>
                    <a:pt x="9798676" y="3017062"/>
                  </a:lnTo>
                  <a:lnTo>
                    <a:pt x="8710278" y="1744532"/>
                  </a:lnTo>
                  <a:cubicBezTo>
                    <a:pt x="8658124" y="1683316"/>
                    <a:pt x="8631292" y="1602221"/>
                    <a:pt x="8631292" y="1521323"/>
                  </a:cubicBezTo>
                  <a:cubicBezTo>
                    <a:pt x="8631292" y="1440424"/>
                    <a:pt x="8657452" y="1360116"/>
                    <a:pt x="8710278" y="1298114"/>
                  </a:cubicBezTo>
                  <a:lnTo>
                    <a:pt x="9798168" y="0"/>
                  </a:lnTo>
                  <a:lnTo>
                    <a:pt x="1277027" y="0"/>
                  </a:lnTo>
                  <a:lnTo>
                    <a:pt x="0" y="1520338"/>
                  </a:lnTo>
                  <a:lnTo>
                    <a:pt x="1277027" y="3016935"/>
                  </a:lnTo>
                  <a:close/>
                </a:path>
              </a:pathLst>
            </a:custGeom>
            <a:solidFill>
              <a:srgbClr val="DA773C"/>
            </a:solidFill>
          </p:spPr>
        </p:sp>
      </p:grpSp>
      <p:sp>
        <p:nvSpPr>
          <p:cNvPr id="20" name="Freeform 20"/>
          <p:cNvSpPr/>
          <p:nvPr/>
        </p:nvSpPr>
        <p:spPr>
          <a:xfrm>
            <a:off x="449961" y="1995347"/>
            <a:ext cx="4941852" cy="791910"/>
          </a:xfrm>
          <a:custGeom>
            <a:avLst/>
            <a:gdLst/>
            <a:ahLst/>
            <a:cxnLst/>
            <a:rect l="l" t="t" r="r" b="b"/>
            <a:pathLst>
              <a:path w="4941852" h="791910">
                <a:moveTo>
                  <a:pt x="0" y="0"/>
                </a:moveTo>
                <a:lnTo>
                  <a:pt x="4941852" y="0"/>
                </a:lnTo>
                <a:lnTo>
                  <a:pt x="4941852" y="791910"/>
                </a:lnTo>
                <a:lnTo>
                  <a:pt x="0" y="79191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008"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9779856" y="9012921"/>
            <a:ext cx="1058442" cy="983568"/>
          </a:xfrm>
          <a:custGeom>
            <a:avLst/>
            <a:gdLst/>
            <a:ahLst/>
            <a:cxnLst/>
            <a:rect l="l" t="t" r="r" b="b"/>
            <a:pathLst>
              <a:path w="1058442" h="983568">
                <a:moveTo>
                  <a:pt x="0" y="0"/>
                </a:moveTo>
                <a:lnTo>
                  <a:pt x="1058443" y="0"/>
                </a:lnTo>
                <a:lnTo>
                  <a:pt x="1058443" y="983568"/>
                </a:lnTo>
                <a:lnTo>
                  <a:pt x="0" y="9835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6557" r="-16557"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1095769" y="828675"/>
            <a:ext cx="5605439" cy="1101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206"/>
              </a:lnSpc>
              <a:spcBef>
                <a:spcPct val="0"/>
              </a:spcBef>
            </a:pPr>
            <a:r>
              <a:rPr lang="en-US" sz="5946" spc="582">
                <a:solidFill>
                  <a:srgbClr val="3D1C01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Overview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701208" y="2457887"/>
            <a:ext cx="979531" cy="799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47"/>
              </a:lnSpc>
              <a:spcBef>
                <a:spcPct val="0"/>
              </a:spcBef>
            </a:pPr>
            <a:r>
              <a:rPr lang="en-US" sz="4381" spc="429">
                <a:solidFill>
                  <a:srgbClr val="3D1C01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01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1974836" y="8213684"/>
            <a:ext cx="979531" cy="799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47"/>
              </a:lnSpc>
              <a:spcBef>
                <a:spcPct val="0"/>
              </a:spcBef>
            </a:pPr>
            <a:r>
              <a:rPr lang="en-US" sz="4381" spc="429">
                <a:solidFill>
                  <a:srgbClr val="3D1C01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02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838299" y="2151912"/>
            <a:ext cx="6421001" cy="1530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957"/>
              </a:lnSpc>
            </a:pPr>
            <a:r>
              <a:rPr lang="en-US" sz="1505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Definition: </a:t>
            </a:r>
          </a:p>
          <a:p>
            <a:pPr algn="just">
              <a:lnSpc>
                <a:spcPts val="2607"/>
              </a:lnSpc>
              <a:spcBef>
                <a:spcPct val="0"/>
              </a:spcBef>
            </a:pPr>
            <a:r>
              <a:rPr lang="en-US" sz="2005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The future progressive (or future continuous) is used to describe actions that will be in progress at a specific moment in the future. It is formed with "will be" followed by the verb in gerund (-ing).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4661032" y="7876862"/>
            <a:ext cx="5648045" cy="11360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61"/>
              </a:lnSpc>
              <a:spcBef>
                <a:spcPct val="0"/>
              </a:spcBef>
            </a:pPr>
            <a:r>
              <a:rPr lang="en-US" sz="1739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Structure</a:t>
            </a:r>
          </a:p>
          <a:p>
            <a:pPr algn="ctr">
              <a:lnSpc>
                <a:spcPts val="2261"/>
              </a:lnSpc>
              <a:spcBef>
                <a:spcPct val="0"/>
              </a:spcBef>
            </a:pPr>
            <a:r>
              <a:rPr lang="en-US" sz="1739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Affirmative: subject + will be + verb-ing</a:t>
            </a:r>
          </a:p>
          <a:p>
            <a:pPr algn="ctr">
              <a:lnSpc>
                <a:spcPts val="2261"/>
              </a:lnSpc>
              <a:spcBef>
                <a:spcPct val="0"/>
              </a:spcBef>
            </a:pPr>
            <a:r>
              <a:rPr lang="en-US" sz="1739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Negative: subject + will not be + verb-ing</a:t>
            </a:r>
          </a:p>
          <a:p>
            <a:pPr algn="ctr">
              <a:lnSpc>
                <a:spcPts val="2261"/>
              </a:lnSpc>
              <a:spcBef>
                <a:spcPct val="0"/>
              </a:spcBef>
            </a:pPr>
            <a:r>
              <a:rPr lang="en-US" sz="1739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Interrogative: Will + subject + be + verb-ing?</a:t>
            </a: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402" b="-140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4592495" y="7573922"/>
            <a:ext cx="4687320" cy="4687320"/>
          </a:xfrm>
          <a:custGeom>
            <a:avLst/>
            <a:gdLst/>
            <a:ahLst/>
            <a:cxnLst/>
            <a:rect l="l" t="t" r="r" b="b"/>
            <a:pathLst>
              <a:path w="4687320" h="4687320">
                <a:moveTo>
                  <a:pt x="0" y="0"/>
                </a:moveTo>
                <a:lnTo>
                  <a:pt x="4687320" y="0"/>
                </a:lnTo>
                <a:lnTo>
                  <a:pt x="4687320" y="4687319"/>
                </a:lnTo>
                <a:lnTo>
                  <a:pt x="0" y="46873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1560220" y="1728186"/>
            <a:ext cx="4687320" cy="4687320"/>
          </a:xfrm>
          <a:custGeom>
            <a:avLst/>
            <a:gdLst/>
            <a:ahLst/>
            <a:cxnLst/>
            <a:rect l="l" t="t" r="r" b="b"/>
            <a:pathLst>
              <a:path w="4687320" h="4687320">
                <a:moveTo>
                  <a:pt x="0" y="0"/>
                </a:moveTo>
                <a:lnTo>
                  <a:pt x="4687320" y="0"/>
                </a:lnTo>
                <a:lnTo>
                  <a:pt x="4687320" y="4687319"/>
                </a:lnTo>
                <a:lnTo>
                  <a:pt x="0" y="46873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-2262642" y="-3904566"/>
            <a:ext cx="8637895" cy="8637895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A773C"/>
            </a:solidFill>
            <a:ln cap="sq">
              <a:noFill/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708728" y="1645558"/>
            <a:ext cx="1031290" cy="1910409"/>
            <a:chOff x="0" y="0"/>
            <a:chExt cx="1285350" cy="2381040"/>
          </a:xfrm>
        </p:grpSpPr>
        <p:sp>
          <p:nvSpPr>
            <p:cNvPr id="9" name="Freeform 9"/>
            <p:cNvSpPr/>
            <p:nvPr/>
          </p:nvSpPr>
          <p:spPr>
            <a:xfrm>
              <a:off x="0" y="-19812"/>
              <a:ext cx="1308046" cy="2444877"/>
            </a:xfrm>
            <a:custGeom>
              <a:avLst/>
              <a:gdLst/>
              <a:ahLst/>
              <a:cxnLst/>
              <a:rect l="l" t="t" r="r" b="b"/>
              <a:pathLst>
                <a:path w="1308046" h="2444877">
                  <a:moveTo>
                    <a:pt x="1234935" y="1366393"/>
                  </a:moveTo>
                  <a:lnTo>
                    <a:pt x="350091" y="2365883"/>
                  </a:lnTo>
                  <a:cubicBezTo>
                    <a:pt x="279691" y="2444877"/>
                    <a:pt x="165543" y="2444877"/>
                    <a:pt x="95030" y="2365883"/>
                  </a:cubicBezTo>
                  <a:lnTo>
                    <a:pt x="0" y="2258441"/>
                  </a:lnTo>
                  <a:lnTo>
                    <a:pt x="789252" y="1366393"/>
                  </a:lnTo>
                  <a:cubicBezTo>
                    <a:pt x="859652" y="1286891"/>
                    <a:pt x="859652" y="1157859"/>
                    <a:pt x="789252" y="1078357"/>
                  </a:cubicBezTo>
                  <a:lnTo>
                    <a:pt x="0" y="186944"/>
                  </a:lnTo>
                  <a:lnTo>
                    <a:pt x="95142" y="79502"/>
                  </a:lnTo>
                  <a:cubicBezTo>
                    <a:pt x="165543" y="0"/>
                    <a:pt x="279691" y="0"/>
                    <a:pt x="350204" y="79502"/>
                  </a:cubicBezTo>
                  <a:lnTo>
                    <a:pt x="1235047" y="1078357"/>
                  </a:lnTo>
                  <a:cubicBezTo>
                    <a:pt x="1308046" y="1157859"/>
                    <a:pt x="1308046" y="1286891"/>
                    <a:pt x="1235047" y="1366393"/>
                  </a:cubicBezTo>
                  <a:close/>
                </a:path>
              </a:pathLst>
            </a:custGeom>
            <a:solidFill>
              <a:srgbClr val="DA773C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7592826" y="2333125"/>
            <a:ext cx="325815" cy="605415"/>
            <a:chOff x="0" y="0"/>
            <a:chExt cx="406080" cy="754560"/>
          </a:xfrm>
        </p:grpSpPr>
        <p:sp>
          <p:nvSpPr>
            <p:cNvPr id="11" name="Freeform 11"/>
            <p:cNvSpPr/>
            <p:nvPr/>
          </p:nvSpPr>
          <p:spPr>
            <a:xfrm>
              <a:off x="0" y="-32385"/>
              <a:ext cx="446659" cy="842137"/>
            </a:xfrm>
            <a:custGeom>
              <a:avLst/>
              <a:gdLst/>
              <a:ahLst/>
              <a:cxnLst/>
              <a:rect l="l" t="t" r="r" b="b"/>
              <a:pathLst>
                <a:path w="446659" h="842137">
                  <a:moveTo>
                    <a:pt x="350393" y="246126"/>
                  </a:moveTo>
                  <a:lnTo>
                    <a:pt x="165354" y="60960"/>
                  </a:lnTo>
                  <a:cubicBezTo>
                    <a:pt x="104394" y="0"/>
                    <a:pt x="0" y="42926"/>
                    <a:pt x="0" y="129413"/>
                  </a:cubicBezTo>
                  <a:lnTo>
                    <a:pt x="0" y="712724"/>
                  </a:lnTo>
                  <a:cubicBezTo>
                    <a:pt x="0" y="799211"/>
                    <a:pt x="104394" y="842137"/>
                    <a:pt x="165354" y="781177"/>
                  </a:cubicBezTo>
                  <a:lnTo>
                    <a:pt x="350393" y="596138"/>
                  </a:lnTo>
                  <a:cubicBezTo>
                    <a:pt x="446659" y="499237"/>
                    <a:pt x="446659" y="342519"/>
                    <a:pt x="350393" y="246126"/>
                  </a:cubicBezTo>
                  <a:close/>
                </a:path>
              </a:pathLst>
            </a:custGeom>
            <a:solidFill>
              <a:srgbClr val="DA773C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8043410" y="1342561"/>
            <a:ext cx="5916664" cy="2586542"/>
            <a:chOff x="0" y="0"/>
            <a:chExt cx="7374240" cy="322373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7431151" cy="3270265"/>
            </a:xfrm>
            <a:custGeom>
              <a:avLst/>
              <a:gdLst/>
              <a:ahLst/>
              <a:cxnLst/>
              <a:rect l="l" t="t" r="r" b="b"/>
              <a:pathLst>
                <a:path w="7431151" h="3270265">
                  <a:moveTo>
                    <a:pt x="6464935" y="0"/>
                  </a:moveTo>
                  <a:lnTo>
                    <a:pt x="0" y="0"/>
                  </a:lnTo>
                  <a:lnTo>
                    <a:pt x="837819" y="1408763"/>
                  </a:lnTo>
                  <a:cubicBezTo>
                    <a:pt x="877316" y="1475196"/>
                    <a:pt x="897636" y="1563203"/>
                    <a:pt x="897636" y="1650997"/>
                  </a:cubicBezTo>
                  <a:cubicBezTo>
                    <a:pt x="897636" y="1738791"/>
                    <a:pt x="877951" y="1825944"/>
                    <a:pt x="837819" y="1893232"/>
                  </a:cubicBezTo>
                  <a:lnTo>
                    <a:pt x="635" y="3270265"/>
                  </a:lnTo>
                  <a:lnTo>
                    <a:pt x="6464427" y="3270265"/>
                  </a:lnTo>
                  <a:lnTo>
                    <a:pt x="7431151" y="1650997"/>
                  </a:lnTo>
                  <a:lnTo>
                    <a:pt x="6464935" y="0"/>
                  </a:lnTo>
                  <a:close/>
                </a:path>
              </a:pathLst>
            </a:custGeom>
            <a:solidFill>
              <a:srgbClr val="DA773C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10854732" y="6784069"/>
            <a:ext cx="1165193" cy="1910409"/>
            <a:chOff x="0" y="0"/>
            <a:chExt cx="1452240" cy="2381040"/>
          </a:xfrm>
        </p:grpSpPr>
        <p:sp>
          <p:nvSpPr>
            <p:cNvPr id="15" name="Freeform 15"/>
            <p:cNvSpPr/>
            <p:nvPr/>
          </p:nvSpPr>
          <p:spPr>
            <a:xfrm>
              <a:off x="-19685" y="-19812"/>
              <a:ext cx="1474216" cy="2444877"/>
            </a:xfrm>
            <a:custGeom>
              <a:avLst/>
              <a:gdLst/>
              <a:ahLst/>
              <a:cxnLst/>
              <a:rect l="l" t="t" r="r" b="b"/>
              <a:pathLst>
                <a:path w="1474216" h="2444877">
                  <a:moveTo>
                    <a:pt x="78994" y="1078484"/>
                  </a:moveTo>
                  <a:lnTo>
                    <a:pt x="1078611" y="78994"/>
                  </a:lnTo>
                  <a:cubicBezTo>
                    <a:pt x="1158240" y="0"/>
                    <a:pt x="1287145" y="0"/>
                    <a:pt x="1366774" y="78994"/>
                  </a:cubicBezTo>
                  <a:lnTo>
                    <a:pt x="1474216" y="186436"/>
                  </a:lnTo>
                  <a:lnTo>
                    <a:pt x="582549" y="1078484"/>
                  </a:lnTo>
                  <a:cubicBezTo>
                    <a:pt x="502920" y="1157986"/>
                    <a:pt x="502920" y="1287018"/>
                    <a:pt x="582549" y="1366520"/>
                  </a:cubicBezTo>
                  <a:lnTo>
                    <a:pt x="1474216" y="2257933"/>
                  </a:lnTo>
                  <a:lnTo>
                    <a:pt x="1366774" y="2365375"/>
                  </a:lnTo>
                  <a:cubicBezTo>
                    <a:pt x="1287145" y="2444877"/>
                    <a:pt x="1158240" y="2444877"/>
                    <a:pt x="1078611" y="2365375"/>
                  </a:cubicBezTo>
                  <a:lnTo>
                    <a:pt x="78994" y="1366012"/>
                  </a:lnTo>
                  <a:cubicBezTo>
                    <a:pt x="0" y="1286510"/>
                    <a:pt x="0" y="1158113"/>
                    <a:pt x="78994" y="1078484"/>
                  </a:cubicBezTo>
                  <a:close/>
                </a:path>
              </a:pathLst>
            </a:custGeom>
            <a:solidFill>
              <a:srgbClr val="55311A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1764877" y="7436566"/>
            <a:ext cx="325815" cy="605415"/>
            <a:chOff x="0" y="0"/>
            <a:chExt cx="406080" cy="754560"/>
          </a:xfrm>
        </p:grpSpPr>
        <p:sp>
          <p:nvSpPr>
            <p:cNvPr id="17" name="Freeform 17"/>
            <p:cNvSpPr/>
            <p:nvPr/>
          </p:nvSpPr>
          <p:spPr>
            <a:xfrm>
              <a:off x="-24257" y="-32385"/>
              <a:ext cx="447294" cy="842264"/>
            </a:xfrm>
            <a:custGeom>
              <a:avLst/>
              <a:gdLst/>
              <a:ahLst/>
              <a:cxnLst/>
              <a:rect l="l" t="t" r="r" b="b"/>
              <a:pathLst>
                <a:path w="447294" h="842264">
                  <a:moveTo>
                    <a:pt x="96901" y="596138"/>
                  </a:moveTo>
                  <a:lnTo>
                    <a:pt x="281940" y="781304"/>
                  </a:lnTo>
                  <a:cubicBezTo>
                    <a:pt x="342900" y="842264"/>
                    <a:pt x="447294" y="799338"/>
                    <a:pt x="447294" y="712851"/>
                  </a:cubicBezTo>
                  <a:lnTo>
                    <a:pt x="447294" y="129413"/>
                  </a:lnTo>
                  <a:cubicBezTo>
                    <a:pt x="447294" y="42926"/>
                    <a:pt x="342900" y="0"/>
                    <a:pt x="281940" y="60960"/>
                  </a:cubicBezTo>
                  <a:lnTo>
                    <a:pt x="96901" y="246126"/>
                  </a:lnTo>
                  <a:cubicBezTo>
                    <a:pt x="0" y="343027"/>
                    <a:pt x="0" y="499237"/>
                    <a:pt x="96901" y="596138"/>
                  </a:cubicBezTo>
                  <a:close/>
                </a:path>
              </a:pathLst>
            </a:custGeom>
            <a:solidFill>
              <a:srgbClr val="55311A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5522052" y="6256889"/>
            <a:ext cx="5918974" cy="3188279"/>
            <a:chOff x="0" y="0"/>
            <a:chExt cx="7377120" cy="397371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7434580" cy="4020241"/>
            </a:xfrm>
            <a:custGeom>
              <a:avLst/>
              <a:gdLst/>
              <a:ahLst/>
              <a:cxnLst/>
              <a:rect l="l" t="t" r="r" b="b"/>
              <a:pathLst>
                <a:path w="7434580" h="4020241">
                  <a:moveTo>
                    <a:pt x="967105" y="4020241"/>
                  </a:moveTo>
                  <a:lnTo>
                    <a:pt x="7434580" y="4020241"/>
                  </a:lnTo>
                  <a:lnTo>
                    <a:pt x="6596380" y="2333677"/>
                  </a:lnTo>
                  <a:cubicBezTo>
                    <a:pt x="6556883" y="2251789"/>
                    <a:pt x="6536563" y="2143307"/>
                    <a:pt x="6536563" y="2035088"/>
                  </a:cubicBezTo>
                  <a:cubicBezTo>
                    <a:pt x="6536563" y="1926870"/>
                    <a:pt x="6556375" y="1819441"/>
                    <a:pt x="6596380" y="1736500"/>
                  </a:cubicBezTo>
                  <a:lnTo>
                    <a:pt x="7434072" y="0"/>
                  </a:lnTo>
                  <a:lnTo>
                    <a:pt x="967105" y="0"/>
                  </a:lnTo>
                  <a:lnTo>
                    <a:pt x="0" y="2033771"/>
                  </a:lnTo>
                  <a:lnTo>
                    <a:pt x="967105" y="4020114"/>
                  </a:lnTo>
                  <a:close/>
                </a:path>
              </a:pathLst>
            </a:custGeom>
            <a:solidFill>
              <a:srgbClr val="DA773C"/>
            </a:solidFill>
          </p:spPr>
        </p:sp>
      </p:grpSp>
      <p:sp>
        <p:nvSpPr>
          <p:cNvPr id="20" name="Freeform 20"/>
          <p:cNvSpPr/>
          <p:nvPr/>
        </p:nvSpPr>
        <p:spPr>
          <a:xfrm>
            <a:off x="449961" y="1995347"/>
            <a:ext cx="4941852" cy="791910"/>
          </a:xfrm>
          <a:custGeom>
            <a:avLst/>
            <a:gdLst/>
            <a:ahLst/>
            <a:cxnLst/>
            <a:rect l="l" t="t" r="r" b="b"/>
            <a:pathLst>
              <a:path w="4941852" h="791910">
                <a:moveTo>
                  <a:pt x="0" y="0"/>
                </a:moveTo>
                <a:lnTo>
                  <a:pt x="4941852" y="0"/>
                </a:lnTo>
                <a:lnTo>
                  <a:pt x="4941852" y="791910"/>
                </a:lnTo>
                <a:lnTo>
                  <a:pt x="0" y="79191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008"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9751436" y="8341872"/>
            <a:ext cx="1103296" cy="1103296"/>
          </a:xfrm>
          <a:custGeom>
            <a:avLst/>
            <a:gdLst/>
            <a:ahLst/>
            <a:cxnLst/>
            <a:rect l="l" t="t" r="r" b="b"/>
            <a:pathLst>
              <a:path w="1103296" h="1103296">
                <a:moveTo>
                  <a:pt x="0" y="0"/>
                </a:moveTo>
                <a:lnTo>
                  <a:pt x="1103296" y="0"/>
                </a:lnTo>
                <a:lnTo>
                  <a:pt x="1103296" y="1103296"/>
                </a:lnTo>
                <a:lnTo>
                  <a:pt x="0" y="11032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1095769" y="828675"/>
            <a:ext cx="5605439" cy="1101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206"/>
              </a:lnSpc>
              <a:spcBef>
                <a:spcPct val="0"/>
              </a:spcBef>
            </a:pPr>
            <a:r>
              <a:rPr lang="en-US" sz="5946" spc="582">
                <a:solidFill>
                  <a:srgbClr val="3D1C01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Overview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375253" y="2248427"/>
            <a:ext cx="979531" cy="799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47"/>
              </a:lnSpc>
              <a:spcBef>
                <a:spcPct val="0"/>
              </a:spcBef>
            </a:pPr>
            <a:r>
              <a:rPr lang="en-US" sz="4381" spc="429">
                <a:solidFill>
                  <a:srgbClr val="3D1C01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03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2414542" y="7242744"/>
            <a:ext cx="979531" cy="799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47"/>
              </a:lnSpc>
              <a:spcBef>
                <a:spcPct val="0"/>
              </a:spcBef>
            </a:pPr>
            <a:r>
              <a:rPr lang="en-US" sz="4381" spc="429">
                <a:solidFill>
                  <a:srgbClr val="3D1C01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04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8740018" y="1903203"/>
            <a:ext cx="4932379" cy="109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19"/>
              </a:lnSpc>
            </a:pPr>
            <a:r>
              <a:rPr lang="en-US" sz="1707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Examples</a:t>
            </a:r>
          </a:p>
          <a:p>
            <a:pPr algn="l">
              <a:lnSpc>
                <a:spcPts val="2219"/>
              </a:lnSpc>
              <a:spcBef>
                <a:spcPct val="0"/>
              </a:spcBef>
            </a:pPr>
            <a:r>
              <a:rPr lang="en-US" sz="1707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He will be playing soccer tomorrow.</a:t>
            </a:r>
          </a:p>
          <a:p>
            <a:pPr algn="l">
              <a:lnSpc>
                <a:spcPts val="2219"/>
              </a:lnSpc>
              <a:spcBef>
                <a:spcPct val="0"/>
              </a:spcBef>
            </a:pPr>
            <a:r>
              <a:rPr lang="en-US" sz="1707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We will not be having dinner until 7 PM.</a:t>
            </a:r>
          </a:p>
          <a:p>
            <a:pPr algn="l">
              <a:lnSpc>
                <a:spcPts val="2219"/>
              </a:lnSpc>
              <a:spcBef>
                <a:spcPct val="0"/>
              </a:spcBef>
            </a:pPr>
            <a:r>
              <a:rPr lang="en-US" sz="1707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Will you be joining us for the conference?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6302953" y="7003054"/>
            <a:ext cx="4874131" cy="111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02"/>
              </a:lnSpc>
            </a:pPr>
            <a:r>
              <a:rPr lang="en-US" sz="1693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USES</a:t>
            </a:r>
          </a:p>
          <a:p>
            <a:pPr marL="365711" lvl="1" indent="-182855" algn="just">
              <a:lnSpc>
                <a:spcPts val="2202"/>
              </a:lnSpc>
              <a:buFont typeface="Arial"/>
              <a:buChar char="•"/>
            </a:pPr>
            <a:r>
              <a:rPr lang="en-US" sz="1693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Ongoing actions in the future.</a:t>
            </a:r>
          </a:p>
          <a:p>
            <a:pPr marL="365711" lvl="1" indent="-182855" algn="just">
              <a:lnSpc>
                <a:spcPts val="2202"/>
              </a:lnSpc>
              <a:buFont typeface="Arial"/>
              <a:buChar char="•"/>
            </a:pPr>
            <a:r>
              <a:rPr lang="en-US" sz="1693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Predictions about what will happen.</a:t>
            </a:r>
          </a:p>
          <a:p>
            <a:pPr marL="365711" lvl="1" indent="-182855" algn="just">
              <a:lnSpc>
                <a:spcPts val="2202"/>
              </a:lnSpc>
              <a:buFont typeface="Arial"/>
              <a:buChar char="•"/>
            </a:pPr>
            <a:r>
              <a:rPr lang="en-US" sz="1693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Future plans already established.</a:t>
            </a:r>
          </a:p>
        </p:txBody>
      </p:sp>
    </p:spTree>
  </p:cSld>
  <p:clrMapOvr>
    <a:masterClrMapping/>
  </p:clrMapOvr>
  <p:transition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BB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592495" y="7573922"/>
            <a:ext cx="4687320" cy="4687320"/>
          </a:xfrm>
          <a:custGeom>
            <a:avLst/>
            <a:gdLst/>
            <a:ahLst/>
            <a:cxnLst/>
            <a:rect l="l" t="t" r="r" b="b"/>
            <a:pathLst>
              <a:path w="4687320" h="4687320">
                <a:moveTo>
                  <a:pt x="0" y="0"/>
                </a:moveTo>
                <a:lnTo>
                  <a:pt x="4687320" y="0"/>
                </a:lnTo>
                <a:lnTo>
                  <a:pt x="4687320" y="4687319"/>
                </a:lnTo>
                <a:lnTo>
                  <a:pt x="0" y="46873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6887962" y="5985119"/>
            <a:ext cx="2085109" cy="2085109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AD2B5"/>
            </a:solidFill>
            <a:ln cap="sq">
              <a:noFill/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-1560220" y="1728186"/>
            <a:ext cx="4687320" cy="4687320"/>
          </a:xfrm>
          <a:custGeom>
            <a:avLst/>
            <a:gdLst/>
            <a:ahLst/>
            <a:cxnLst/>
            <a:rect l="l" t="t" r="r" b="b"/>
            <a:pathLst>
              <a:path w="4687320" h="4687320">
                <a:moveTo>
                  <a:pt x="0" y="0"/>
                </a:moveTo>
                <a:lnTo>
                  <a:pt x="4687320" y="0"/>
                </a:lnTo>
                <a:lnTo>
                  <a:pt x="4687320" y="4687319"/>
                </a:lnTo>
                <a:lnTo>
                  <a:pt x="0" y="46873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-2262642" y="-3904566"/>
            <a:ext cx="8637895" cy="8637895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AD2B5"/>
            </a:solidFill>
            <a:ln cap="sq">
              <a:noFill/>
              <a:prstDash val="solid"/>
              <a:miter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7461103" y="1342561"/>
            <a:ext cx="1164616" cy="1910409"/>
            <a:chOff x="0" y="0"/>
            <a:chExt cx="1451520" cy="2381040"/>
          </a:xfrm>
        </p:grpSpPr>
        <p:sp>
          <p:nvSpPr>
            <p:cNvPr id="11" name="Freeform 11"/>
            <p:cNvSpPr/>
            <p:nvPr/>
          </p:nvSpPr>
          <p:spPr>
            <a:xfrm>
              <a:off x="0" y="-19812"/>
              <a:ext cx="1474216" cy="2444877"/>
            </a:xfrm>
            <a:custGeom>
              <a:avLst/>
              <a:gdLst/>
              <a:ahLst/>
              <a:cxnLst/>
              <a:rect l="l" t="t" r="r" b="b"/>
              <a:pathLst>
                <a:path w="1474216" h="2444877">
                  <a:moveTo>
                    <a:pt x="1394587" y="1366393"/>
                  </a:moveTo>
                  <a:lnTo>
                    <a:pt x="395351" y="2365883"/>
                  </a:lnTo>
                  <a:cubicBezTo>
                    <a:pt x="315849" y="2444877"/>
                    <a:pt x="186944" y="2444877"/>
                    <a:pt x="107315" y="2365883"/>
                  </a:cubicBezTo>
                  <a:lnTo>
                    <a:pt x="0" y="2258441"/>
                  </a:lnTo>
                  <a:lnTo>
                    <a:pt x="891286" y="1366393"/>
                  </a:lnTo>
                  <a:cubicBezTo>
                    <a:pt x="970788" y="1286891"/>
                    <a:pt x="970788" y="1157859"/>
                    <a:pt x="891286" y="1078357"/>
                  </a:cubicBezTo>
                  <a:lnTo>
                    <a:pt x="0" y="186944"/>
                  </a:lnTo>
                  <a:lnTo>
                    <a:pt x="107442" y="79502"/>
                  </a:lnTo>
                  <a:cubicBezTo>
                    <a:pt x="186944" y="0"/>
                    <a:pt x="315849" y="0"/>
                    <a:pt x="395478" y="79502"/>
                  </a:cubicBezTo>
                  <a:lnTo>
                    <a:pt x="1394714" y="1078357"/>
                  </a:lnTo>
                  <a:cubicBezTo>
                    <a:pt x="1474216" y="1157859"/>
                    <a:pt x="1474216" y="1286891"/>
                    <a:pt x="1394714" y="1366393"/>
                  </a:cubicBezTo>
                  <a:close/>
                </a:path>
              </a:pathLst>
            </a:custGeom>
            <a:solidFill>
              <a:srgbClr val="FAD2B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7601480" y="1995347"/>
            <a:ext cx="325815" cy="605415"/>
            <a:chOff x="0" y="0"/>
            <a:chExt cx="406080" cy="754560"/>
          </a:xfrm>
        </p:grpSpPr>
        <p:sp>
          <p:nvSpPr>
            <p:cNvPr id="13" name="Freeform 13"/>
            <p:cNvSpPr/>
            <p:nvPr/>
          </p:nvSpPr>
          <p:spPr>
            <a:xfrm>
              <a:off x="0" y="-32385"/>
              <a:ext cx="446659" cy="842137"/>
            </a:xfrm>
            <a:custGeom>
              <a:avLst/>
              <a:gdLst/>
              <a:ahLst/>
              <a:cxnLst/>
              <a:rect l="l" t="t" r="r" b="b"/>
              <a:pathLst>
                <a:path w="446659" h="842137">
                  <a:moveTo>
                    <a:pt x="350393" y="246126"/>
                  </a:moveTo>
                  <a:lnTo>
                    <a:pt x="165354" y="60960"/>
                  </a:lnTo>
                  <a:cubicBezTo>
                    <a:pt x="104394" y="0"/>
                    <a:pt x="0" y="42926"/>
                    <a:pt x="0" y="129413"/>
                  </a:cubicBezTo>
                  <a:lnTo>
                    <a:pt x="0" y="712724"/>
                  </a:lnTo>
                  <a:cubicBezTo>
                    <a:pt x="0" y="799211"/>
                    <a:pt x="104394" y="842137"/>
                    <a:pt x="165354" y="781177"/>
                  </a:cubicBezTo>
                  <a:lnTo>
                    <a:pt x="350393" y="596138"/>
                  </a:lnTo>
                  <a:cubicBezTo>
                    <a:pt x="446659" y="499237"/>
                    <a:pt x="446659" y="342519"/>
                    <a:pt x="350393" y="246126"/>
                  </a:cubicBezTo>
                  <a:close/>
                </a:path>
              </a:pathLst>
            </a:custGeom>
            <a:solidFill>
              <a:srgbClr val="FAD2B5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11495424" y="5992770"/>
            <a:ext cx="1165193" cy="1910409"/>
            <a:chOff x="0" y="0"/>
            <a:chExt cx="1452240" cy="2381040"/>
          </a:xfrm>
        </p:grpSpPr>
        <p:sp>
          <p:nvSpPr>
            <p:cNvPr id="15" name="Freeform 15"/>
            <p:cNvSpPr/>
            <p:nvPr/>
          </p:nvSpPr>
          <p:spPr>
            <a:xfrm>
              <a:off x="-19685" y="-19812"/>
              <a:ext cx="1474216" cy="2444877"/>
            </a:xfrm>
            <a:custGeom>
              <a:avLst/>
              <a:gdLst/>
              <a:ahLst/>
              <a:cxnLst/>
              <a:rect l="l" t="t" r="r" b="b"/>
              <a:pathLst>
                <a:path w="1474216" h="2444877">
                  <a:moveTo>
                    <a:pt x="78994" y="1078484"/>
                  </a:moveTo>
                  <a:lnTo>
                    <a:pt x="1078611" y="78994"/>
                  </a:lnTo>
                  <a:cubicBezTo>
                    <a:pt x="1158240" y="0"/>
                    <a:pt x="1287145" y="0"/>
                    <a:pt x="1366774" y="78994"/>
                  </a:cubicBezTo>
                  <a:lnTo>
                    <a:pt x="1474216" y="186436"/>
                  </a:lnTo>
                  <a:lnTo>
                    <a:pt x="582549" y="1078484"/>
                  </a:lnTo>
                  <a:cubicBezTo>
                    <a:pt x="502920" y="1157986"/>
                    <a:pt x="502920" y="1287018"/>
                    <a:pt x="582549" y="1366520"/>
                  </a:cubicBezTo>
                  <a:lnTo>
                    <a:pt x="1474216" y="2257933"/>
                  </a:lnTo>
                  <a:lnTo>
                    <a:pt x="1366774" y="2365375"/>
                  </a:lnTo>
                  <a:cubicBezTo>
                    <a:pt x="1287145" y="2444877"/>
                    <a:pt x="1158240" y="2444877"/>
                    <a:pt x="1078611" y="2365375"/>
                  </a:cubicBezTo>
                  <a:lnTo>
                    <a:pt x="78994" y="1366012"/>
                  </a:lnTo>
                  <a:cubicBezTo>
                    <a:pt x="0" y="1286510"/>
                    <a:pt x="0" y="1158113"/>
                    <a:pt x="78994" y="1078484"/>
                  </a:cubicBezTo>
                  <a:close/>
                </a:path>
              </a:pathLst>
            </a:custGeom>
            <a:solidFill>
              <a:srgbClr val="DDB69A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2497710" y="6724966"/>
            <a:ext cx="325815" cy="605415"/>
            <a:chOff x="0" y="0"/>
            <a:chExt cx="406080" cy="754560"/>
          </a:xfrm>
        </p:grpSpPr>
        <p:sp>
          <p:nvSpPr>
            <p:cNvPr id="17" name="Freeform 17"/>
            <p:cNvSpPr/>
            <p:nvPr/>
          </p:nvSpPr>
          <p:spPr>
            <a:xfrm>
              <a:off x="-24257" y="-32385"/>
              <a:ext cx="447294" cy="842264"/>
            </a:xfrm>
            <a:custGeom>
              <a:avLst/>
              <a:gdLst/>
              <a:ahLst/>
              <a:cxnLst/>
              <a:rect l="l" t="t" r="r" b="b"/>
              <a:pathLst>
                <a:path w="447294" h="842264">
                  <a:moveTo>
                    <a:pt x="96901" y="596138"/>
                  </a:moveTo>
                  <a:lnTo>
                    <a:pt x="281940" y="781304"/>
                  </a:lnTo>
                  <a:cubicBezTo>
                    <a:pt x="342900" y="842264"/>
                    <a:pt x="447294" y="799338"/>
                    <a:pt x="447294" y="712851"/>
                  </a:cubicBezTo>
                  <a:lnTo>
                    <a:pt x="447294" y="129413"/>
                  </a:lnTo>
                  <a:cubicBezTo>
                    <a:pt x="447294" y="42926"/>
                    <a:pt x="342900" y="0"/>
                    <a:pt x="281940" y="60960"/>
                  </a:cubicBezTo>
                  <a:lnTo>
                    <a:pt x="96901" y="246126"/>
                  </a:lnTo>
                  <a:cubicBezTo>
                    <a:pt x="0" y="343027"/>
                    <a:pt x="0" y="499237"/>
                    <a:pt x="96901" y="596138"/>
                  </a:cubicBezTo>
                  <a:close/>
                </a:path>
              </a:pathLst>
            </a:custGeom>
            <a:solidFill>
              <a:srgbClr val="DDB69A"/>
            </a:solidFill>
          </p:spPr>
        </p:sp>
      </p:grpSp>
      <p:sp>
        <p:nvSpPr>
          <p:cNvPr id="18" name="Freeform 18"/>
          <p:cNvSpPr/>
          <p:nvPr/>
        </p:nvSpPr>
        <p:spPr>
          <a:xfrm>
            <a:off x="449961" y="1995347"/>
            <a:ext cx="4941852" cy="791910"/>
          </a:xfrm>
          <a:custGeom>
            <a:avLst/>
            <a:gdLst/>
            <a:ahLst/>
            <a:cxnLst/>
            <a:rect l="l" t="t" r="r" b="b"/>
            <a:pathLst>
              <a:path w="4941852" h="791910">
                <a:moveTo>
                  <a:pt x="0" y="0"/>
                </a:moveTo>
                <a:lnTo>
                  <a:pt x="4941852" y="0"/>
                </a:lnTo>
                <a:lnTo>
                  <a:pt x="4941852" y="791910"/>
                </a:lnTo>
                <a:lnTo>
                  <a:pt x="0" y="7919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008"/>
            </a:stretch>
          </a:blipFill>
        </p:spPr>
      </p: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14503955" y="100836"/>
            <a:ext cx="9551719" cy="5372843"/>
            <a:chOff x="0" y="0"/>
            <a:chExt cx="6089457" cy="342532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089457" cy="3425320"/>
            </a:xfrm>
            <a:custGeom>
              <a:avLst/>
              <a:gdLst/>
              <a:ahLst/>
              <a:cxnLst/>
              <a:rect l="l" t="t" r="r" b="b"/>
              <a:pathLst>
                <a:path w="6089457" h="3425320">
                  <a:moveTo>
                    <a:pt x="0" y="3425320"/>
                  </a:moveTo>
                  <a:lnTo>
                    <a:pt x="0" y="0"/>
                  </a:lnTo>
                  <a:lnTo>
                    <a:pt x="6089457" y="0"/>
                  </a:lnTo>
                  <a:cubicBezTo>
                    <a:pt x="4059638" y="1141773"/>
                    <a:pt x="2029819" y="2283546"/>
                    <a:pt x="0" y="3425320"/>
                  </a:cubicBezTo>
                  <a:close/>
                </a:path>
              </a:pathLst>
            </a:custGeom>
            <a:solidFill>
              <a:srgbClr val="9B6244"/>
            </a:solidFill>
          </p:spPr>
        </p:sp>
        <p:sp>
          <p:nvSpPr>
            <p:cNvPr id="21" name="Freeform 21"/>
            <p:cNvSpPr/>
            <p:nvPr/>
          </p:nvSpPr>
          <p:spPr>
            <a:xfrm>
              <a:off x="0" y="0"/>
              <a:ext cx="6089457" cy="3425320"/>
            </a:xfrm>
            <a:custGeom>
              <a:avLst/>
              <a:gdLst/>
              <a:ahLst/>
              <a:cxnLst/>
              <a:rect l="l" t="t" r="r" b="b"/>
              <a:pathLst>
                <a:path w="6089457" h="3425320">
                  <a:moveTo>
                    <a:pt x="0" y="3425320"/>
                  </a:moveTo>
                  <a:lnTo>
                    <a:pt x="0" y="0"/>
                  </a:lnTo>
                  <a:lnTo>
                    <a:pt x="6089457" y="0"/>
                  </a:lnTo>
                  <a:cubicBezTo>
                    <a:pt x="4059638" y="1141773"/>
                    <a:pt x="2029819" y="2283546"/>
                    <a:pt x="0" y="3425320"/>
                  </a:cubicBezTo>
                  <a:close/>
                </a:path>
              </a:pathLst>
            </a:custGeom>
            <a:blipFill>
              <a:blip r:embed="rId5"/>
              <a:stretch>
                <a:fillRect t="-83416" b="-83416"/>
              </a:stretch>
            </a:blipFill>
          </p:spPr>
        </p:sp>
      </p:grpSp>
      <p:sp>
        <p:nvSpPr>
          <p:cNvPr id="22" name="Freeform 22"/>
          <p:cNvSpPr/>
          <p:nvPr/>
        </p:nvSpPr>
        <p:spPr>
          <a:xfrm>
            <a:off x="5896142" y="2496786"/>
            <a:ext cx="1398304" cy="1999726"/>
          </a:xfrm>
          <a:custGeom>
            <a:avLst/>
            <a:gdLst/>
            <a:ahLst/>
            <a:cxnLst/>
            <a:rect l="l" t="t" r="r" b="b"/>
            <a:pathLst>
              <a:path w="1398304" h="1999726">
                <a:moveTo>
                  <a:pt x="0" y="0"/>
                </a:moveTo>
                <a:lnTo>
                  <a:pt x="1398304" y="0"/>
                </a:lnTo>
                <a:lnTo>
                  <a:pt x="1398304" y="1999726"/>
                </a:lnTo>
                <a:lnTo>
                  <a:pt x="0" y="199972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2823525" y="7937332"/>
            <a:ext cx="2217012" cy="2349668"/>
          </a:xfrm>
          <a:custGeom>
            <a:avLst/>
            <a:gdLst/>
            <a:ahLst/>
            <a:cxnLst/>
            <a:rect l="l" t="t" r="r" b="b"/>
            <a:pathLst>
              <a:path w="2217012" h="2349668">
                <a:moveTo>
                  <a:pt x="0" y="0"/>
                </a:moveTo>
                <a:lnTo>
                  <a:pt x="2217012" y="0"/>
                </a:lnTo>
                <a:lnTo>
                  <a:pt x="2217012" y="2349668"/>
                </a:lnTo>
                <a:lnTo>
                  <a:pt x="0" y="23496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3408" t="-14138" r="-109574"/>
            </a:stretch>
          </a:blipFill>
        </p:spPr>
      </p:sp>
      <p:sp>
        <p:nvSpPr>
          <p:cNvPr id="24" name="TextBox 24"/>
          <p:cNvSpPr txBox="1"/>
          <p:nvPr/>
        </p:nvSpPr>
        <p:spPr>
          <a:xfrm>
            <a:off x="1095769" y="828675"/>
            <a:ext cx="5605439" cy="1101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206"/>
              </a:lnSpc>
              <a:spcBef>
                <a:spcPct val="0"/>
              </a:spcBef>
            </a:pPr>
            <a:r>
              <a:rPr lang="en-US" sz="5946" spc="582">
                <a:solidFill>
                  <a:srgbClr val="231A16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Overview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642299" y="1575786"/>
            <a:ext cx="1058909" cy="867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537"/>
              </a:lnSpc>
              <a:spcBef>
                <a:spcPct val="0"/>
              </a:spcBef>
            </a:pPr>
            <a:r>
              <a:rPr lang="en-US" sz="4737" spc="464">
                <a:solidFill>
                  <a:srgbClr val="000000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05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642299" y="6405980"/>
            <a:ext cx="5678686" cy="22809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1"/>
              </a:lnSpc>
            </a:pPr>
            <a:r>
              <a:rPr lang="en-US" sz="2147">
                <a:solidFill>
                  <a:srgbClr val="231A16"/>
                </a:solidFill>
                <a:latin typeface="Open Sauce"/>
                <a:ea typeface="Open Sauce"/>
                <a:cs typeface="Open Sauce"/>
                <a:sym typeface="Open Sauce"/>
              </a:rPr>
              <a:t>Interrogative</a:t>
            </a:r>
          </a:p>
          <a:p>
            <a:pPr marL="463601" lvl="1" indent="-231800" algn="just">
              <a:lnSpc>
                <a:spcPts val="2791"/>
              </a:lnSpc>
              <a:buFont typeface="Arial"/>
              <a:buChar char="•"/>
            </a:pPr>
            <a:r>
              <a:rPr lang="en-US" sz="2147">
                <a:solidFill>
                  <a:srgbClr val="231A16"/>
                </a:solidFill>
                <a:latin typeface="Open Sauce"/>
                <a:ea typeface="Open Sauce"/>
                <a:cs typeface="Open Sauce"/>
                <a:sym typeface="Open Sauce"/>
              </a:rPr>
              <a:t>To form questions:</a:t>
            </a:r>
          </a:p>
          <a:p>
            <a:pPr marL="463601" lvl="1" indent="-231800" algn="just">
              <a:lnSpc>
                <a:spcPts val="2791"/>
              </a:lnSpc>
              <a:buFont typeface="Arial"/>
              <a:buChar char="•"/>
            </a:pPr>
            <a:r>
              <a:rPr lang="en-US" sz="2147">
                <a:solidFill>
                  <a:srgbClr val="231A16"/>
                </a:solidFill>
                <a:latin typeface="Open Sauce"/>
                <a:ea typeface="Open Sauce"/>
                <a:cs typeface="Open Sauce"/>
                <a:sym typeface="Open Sauce"/>
              </a:rPr>
              <a:t>Will + subject + be + verb in gerund?</a:t>
            </a:r>
          </a:p>
          <a:p>
            <a:pPr marL="463601" lvl="1" indent="-231800" algn="just">
              <a:lnSpc>
                <a:spcPts val="2791"/>
              </a:lnSpc>
              <a:buFont typeface="Arial"/>
              <a:buChar char="•"/>
            </a:pPr>
            <a:r>
              <a:rPr lang="en-US" sz="2147">
                <a:solidFill>
                  <a:srgbClr val="231A16"/>
                </a:solidFill>
                <a:latin typeface="Open Sauce"/>
                <a:ea typeface="Open Sauce"/>
                <a:cs typeface="Open Sauce"/>
                <a:sym typeface="Open Sauce"/>
              </a:rPr>
              <a:t>Example: "Will you be joining us for lunch?"</a:t>
            </a:r>
          </a:p>
          <a:p>
            <a:pPr algn="just">
              <a:lnSpc>
                <a:spcPts val="2141"/>
              </a:lnSpc>
            </a:pPr>
            <a:endParaRPr lang="en-US" sz="2147">
              <a:solidFill>
                <a:srgbClr val="231A16"/>
              </a:solidFill>
              <a:latin typeface="Open Sauce"/>
              <a:ea typeface="Open Sauce"/>
              <a:cs typeface="Open Sauce"/>
              <a:sym typeface="Open Sauce"/>
            </a:endParaRPr>
          </a:p>
          <a:p>
            <a:pPr algn="just">
              <a:lnSpc>
                <a:spcPts val="2141"/>
              </a:lnSpc>
              <a:spcBef>
                <a:spcPct val="0"/>
              </a:spcBef>
            </a:pPr>
            <a:endParaRPr lang="en-US" sz="2147">
              <a:solidFill>
                <a:srgbClr val="231A16"/>
              </a:solidFill>
              <a:latin typeface="Open Sauce"/>
              <a:ea typeface="Open Sauce"/>
              <a:cs typeface="Open Sauce"/>
              <a:sym typeface="Open Sauce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7294446" y="2042323"/>
            <a:ext cx="6123903" cy="17070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13"/>
              </a:lnSpc>
            </a:pPr>
            <a:endParaRPr/>
          </a:p>
          <a:p>
            <a:pPr algn="r">
              <a:lnSpc>
                <a:spcPts val="2959"/>
              </a:lnSpc>
            </a:pPr>
            <a:r>
              <a:rPr lang="en-US" sz="2276">
                <a:solidFill>
                  <a:srgbClr val="231A16"/>
                </a:solidFill>
                <a:latin typeface="Open Sauce"/>
                <a:ea typeface="Open Sauce"/>
                <a:cs typeface="Open Sauce"/>
                <a:sym typeface="Open Sauce"/>
              </a:rPr>
              <a:t>Negative</a:t>
            </a:r>
          </a:p>
          <a:p>
            <a:pPr algn="r">
              <a:lnSpc>
                <a:spcPts val="2590"/>
              </a:lnSpc>
              <a:spcBef>
                <a:spcPct val="0"/>
              </a:spcBef>
            </a:pPr>
            <a:r>
              <a:rPr lang="en-US" sz="1992">
                <a:solidFill>
                  <a:srgbClr val="231A16"/>
                </a:solidFill>
                <a:latin typeface="Open Sauce"/>
                <a:ea typeface="Open Sauce"/>
                <a:cs typeface="Open Sauce"/>
                <a:sym typeface="Open Sauce"/>
              </a:rPr>
              <a:t>To form the negative:</a:t>
            </a:r>
          </a:p>
          <a:p>
            <a:pPr algn="r">
              <a:lnSpc>
                <a:spcPts val="2590"/>
              </a:lnSpc>
              <a:spcBef>
                <a:spcPct val="0"/>
              </a:spcBef>
            </a:pPr>
            <a:r>
              <a:rPr lang="en-US" sz="1992">
                <a:solidFill>
                  <a:srgbClr val="231A16"/>
                </a:solidFill>
                <a:latin typeface="Open Sauce"/>
                <a:ea typeface="Open Sauce"/>
                <a:cs typeface="Open Sauce"/>
                <a:sym typeface="Open Sauce"/>
              </a:rPr>
              <a:t>Subject + will not be + verb in gerund</a:t>
            </a:r>
          </a:p>
          <a:p>
            <a:pPr algn="r">
              <a:lnSpc>
                <a:spcPts val="2713"/>
              </a:lnSpc>
              <a:spcBef>
                <a:spcPct val="0"/>
              </a:spcBef>
            </a:pPr>
            <a:r>
              <a:rPr lang="en-US" sz="2087">
                <a:solidFill>
                  <a:srgbClr val="231A16"/>
                </a:solidFill>
                <a:latin typeface="Open Sauce"/>
                <a:ea typeface="Open Sauce"/>
                <a:cs typeface="Open Sauce"/>
                <a:sym typeface="Open Sauce"/>
              </a:rPr>
              <a:t>Example: "I will not be attending the meeting."</a:t>
            </a:r>
          </a:p>
        </p:txBody>
      </p:sp>
    </p:spTree>
  </p:cSld>
  <p:clrMapOvr>
    <a:masterClrMapping/>
  </p:clrMapOvr>
  <p:transition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BB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592495" y="7573922"/>
            <a:ext cx="4687320" cy="4687320"/>
          </a:xfrm>
          <a:custGeom>
            <a:avLst/>
            <a:gdLst/>
            <a:ahLst/>
            <a:cxnLst/>
            <a:rect l="l" t="t" r="r" b="b"/>
            <a:pathLst>
              <a:path w="4687320" h="4687320">
                <a:moveTo>
                  <a:pt x="0" y="0"/>
                </a:moveTo>
                <a:lnTo>
                  <a:pt x="4687320" y="0"/>
                </a:lnTo>
                <a:lnTo>
                  <a:pt x="4687320" y="4687319"/>
                </a:lnTo>
                <a:lnTo>
                  <a:pt x="0" y="46873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6887962" y="5985119"/>
            <a:ext cx="2085109" cy="2085109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AD2B5"/>
            </a:solidFill>
            <a:ln cap="sq">
              <a:noFill/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-1560220" y="1728186"/>
            <a:ext cx="4687320" cy="4687320"/>
          </a:xfrm>
          <a:custGeom>
            <a:avLst/>
            <a:gdLst/>
            <a:ahLst/>
            <a:cxnLst/>
            <a:rect l="l" t="t" r="r" b="b"/>
            <a:pathLst>
              <a:path w="4687320" h="4687320">
                <a:moveTo>
                  <a:pt x="0" y="0"/>
                </a:moveTo>
                <a:lnTo>
                  <a:pt x="4687320" y="0"/>
                </a:lnTo>
                <a:lnTo>
                  <a:pt x="4687320" y="4687319"/>
                </a:lnTo>
                <a:lnTo>
                  <a:pt x="0" y="46873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-2262642" y="-3904566"/>
            <a:ext cx="8637895" cy="8637895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AD2B5"/>
            </a:solidFill>
            <a:ln cap="sq">
              <a:noFill/>
              <a:prstDash val="solid"/>
              <a:miter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6590231" y="2309018"/>
            <a:ext cx="1164616" cy="1910409"/>
            <a:chOff x="0" y="0"/>
            <a:chExt cx="1451520" cy="2381040"/>
          </a:xfrm>
        </p:grpSpPr>
        <p:sp>
          <p:nvSpPr>
            <p:cNvPr id="11" name="Freeform 11"/>
            <p:cNvSpPr/>
            <p:nvPr/>
          </p:nvSpPr>
          <p:spPr>
            <a:xfrm>
              <a:off x="0" y="-19812"/>
              <a:ext cx="1474216" cy="2444877"/>
            </a:xfrm>
            <a:custGeom>
              <a:avLst/>
              <a:gdLst/>
              <a:ahLst/>
              <a:cxnLst/>
              <a:rect l="l" t="t" r="r" b="b"/>
              <a:pathLst>
                <a:path w="1474216" h="2444877">
                  <a:moveTo>
                    <a:pt x="1394587" y="1366393"/>
                  </a:moveTo>
                  <a:lnTo>
                    <a:pt x="395351" y="2365883"/>
                  </a:lnTo>
                  <a:cubicBezTo>
                    <a:pt x="315849" y="2444877"/>
                    <a:pt x="186944" y="2444877"/>
                    <a:pt x="107315" y="2365883"/>
                  </a:cubicBezTo>
                  <a:lnTo>
                    <a:pt x="0" y="2258441"/>
                  </a:lnTo>
                  <a:lnTo>
                    <a:pt x="891286" y="1366393"/>
                  </a:lnTo>
                  <a:cubicBezTo>
                    <a:pt x="970788" y="1286891"/>
                    <a:pt x="970788" y="1157859"/>
                    <a:pt x="891286" y="1078357"/>
                  </a:cubicBezTo>
                  <a:lnTo>
                    <a:pt x="0" y="186944"/>
                  </a:lnTo>
                  <a:lnTo>
                    <a:pt x="107442" y="79502"/>
                  </a:lnTo>
                  <a:cubicBezTo>
                    <a:pt x="186944" y="0"/>
                    <a:pt x="315849" y="0"/>
                    <a:pt x="395478" y="79502"/>
                  </a:cubicBezTo>
                  <a:lnTo>
                    <a:pt x="1394714" y="1078357"/>
                  </a:lnTo>
                  <a:cubicBezTo>
                    <a:pt x="1474216" y="1157859"/>
                    <a:pt x="1474216" y="1286891"/>
                    <a:pt x="1394714" y="1366393"/>
                  </a:cubicBezTo>
                  <a:close/>
                </a:path>
              </a:pathLst>
            </a:custGeom>
            <a:solidFill>
              <a:srgbClr val="FAD2B5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6538301" y="2961515"/>
            <a:ext cx="325815" cy="605415"/>
            <a:chOff x="0" y="0"/>
            <a:chExt cx="406080" cy="754560"/>
          </a:xfrm>
        </p:grpSpPr>
        <p:sp>
          <p:nvSpPr>
            <p:cNvPr id="13" name="Freeform 13"/>
            <p:cNvSpPr/>
            <p:nvPr/>
          </p:nvSpPr>
          <p:spPr>
            <a:xfrm>
              <a:off x="0" y="-32385"/>
              <a:ext cx="446659" cy="842137"/>
            </a:xfrm>
            <a:custGeom>
              <a:avLst/>
              <a:gdLst/>
              <a:ahLst/>
              <a:cxnLst/>
              <a:rect l="l" t="t" r="r" b="b"/>
              <a:pathLst>
                <a:path w="446659" h="842137">
                  <a:moveTo>
                    <a:pt x="350393" y="246126"/>
                  </a:moveTo>
                  <a:lnTo>
                    <a:pt x="165354" y="60960"/>
                  </a:lnTo>
                  <a:cubicBezTo>
                    <a:pt x="104394" y="0"/>
                    <a:pt x="0" y="42926"/>
                    <a:pt x="0" y="129413"/>
                  </a:cubicBezTo>
                  <a:lnTo>
                    <a:pt x="0" y="712724"/>
                  </a:lnTo>
                  <a:cubicBezTo>
                    <a:pt x="0" y="799211"/>
                    <a:pt x="104394" y="842137"/>
                    <a:pt x="165354" y="781177"/>
                  </a:cubicBezTo>
                  <a:lnTo>
                    <a:pt x="350393" y="596138"/>
                  </a:lnTo>
                  <a:cubicBezTo>
                    <a:pt x="446659" y="499237"/>
                    <a:pt x="446659" y="342519"/>
                    <a:pt x="350393" y="246126"/>
                  </a:cubicBezTo>
                  <a:close/>
                </a:path>
              </a:pathLst>
            </a:custGeom>
            <a:solidFill>
              <a:srgbClr val="FAD2B5"/>
            </a:solidFill>
          </p:spPr>
        </p:sp>
      </p:grpSp>
      <p:sp>
        <p:nvSpPr>
          <p:cNvPr id="14" name="Freeform 14"/>
          <p:cNvSpPr/>
          <p:nvPr/>
        </p:nvSpPr>
        <p:spPr>
          <a:xfrm>
            <a:off x="449961" y="1995347"/>
            <a:ext cx="4941852" cy="791910"/>
          </a:xfrm>
          <a:custGeom>
            <a:avLst/>
            <a:gdLst/>
            <a:ahLst/>
            <a:cxnLst/>
            <a:rect l="l" t="t" r="r" b="b"/>
            <a:pathLst>
              <a:path w="4941852" h="791910">
                <a:moveTo>
                  <a:pt x="0" y="0"/>
                </a:moveTo>
                <a:lnTo>
                  <a:pt x="4941852" y="0"/>
                </a:lnTo>
                <a:lnTo>
                  <a:pt x="4941852" y="791910"/>
                </a:lnTo>
                <a:lnTo>
                  <a:pt x="0" y="7919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008"/>
            </a:stretch>
          </a:blipFill>
        </p:spPr>
      </p: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4406723" y="246676"/>
            <a:ext cx="9551719" cy="5372843"/>
            <a:chOff x="0" y="0"/>
            <a:chExt cx="6089457" cy="342532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089457" cy="3425320"/>
            </a:xfrm>
            <a:custGeom>
              <a:avLst/>
              <a:gdLst/>
              <a:ahLst/>
              <a:cxnLst/>
              <a:rect l="l" t="t" r="r" b="b"/>
              <a:pathLst>
                <a:path w="6089457" h="3425320">
                  <a:moveTo>
                    <a:pt x="0" y="3425320"/>
                  </a:moveTo>
                  <a:lnTo>
                    <a:pt x="0" y="0"/>
                  </a:lnTo>
                  <a:lnTo>
                    <a:pt x="6089457" y="0"/>
                  </a:lnTo>
                  <a:cubicBezTo>
                    <a:pt x="4059638" y="1141773"/>
                    <a:pt x="2029819" y="2283546"/>
                    <a:pt x="0" y="3425320"/>
                  </a:cubicBezTo>
                  <a:close/>
                </a:path>
              </a:pathLst>
            </a:custGeom>
            <a:solidFill>
              <a:srgbClr val="9B6244"/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0" y="0"/>
              <a:ext cx="6089457" cy="3425320"/>
            </a:xfrm>
            <a:custGeom>
              <a:avLst/>
              <a:gdLst/>
              <a:ahLst/>
              <a:cxnLst/>
              <a:rect l="l" t="t" r="r" b="b"/>
              <a:pathLst>
                <a:path w="6089457" h="3425320">
                  <a:moveTo>
                    <a:pt x="0" y="3425320"/>
                  </a:moveTo>
                  <a:lnTo>
                    <a:pt x="0" y="0"/>
                  </a:lnTo>
                  <a:lnTo>
                    <a:pt x="6089457" y="0"/>
                  </a:lnTo>
                  <a:cubicBezTo>
                    <a:pt x="4059638" y="1141773"/>
                    <a:pt x="2029819" y="2283546"/>
                    <a:pt x="0" y="3425320"/>
                  </a:cubicBezTo>
                  <a:close/>
                </a:path>
              </a:pathLst>
            </a:custGeom>
            <a:blipFill>
              <a:blip r:embed="rId5"/>
              <a:stretch>
                <a:fillRect t="-83416" b="-83416"/>
              </a:stretch>
            </a:blipFill>
          </p:spPr>
        </p:sp>
      </p:grpSp>
      <p:sp>
        <p:nvSpPr>
          <p:cNvPr id="18" name="Freeform 18"/>
          <p:cNvSpPr/>
          <p:nvPr/>
        </p:nvSpPr>
        <p:spPr>
          <a:xfrm>
            <a:off x="14648872" y="5366775"/>
            <a:ext cx="3281645" cy="4550806"/>
          </a:xfrm>
          <a:custGeom>
            <a:avLst/>
            <a:gdLst/>
            <a:ahLst/>
            <a:cxnLst/>
            <a:rect l="l" t="t" r="r" b="b"/>
            <a:pathLst>
              <a:path w="3281645" h="4550806">
                <a:moveTo>
                  <a:pt x="0" y="0"/>
                </a:moveTo>
                <a:lnTo>
                  <a:pt x="3281645" y="0"/>
                </a:lnTo>
                <a:lnTo>
                  <a:pt x="3281645" y="4550807"/>
                </a:lnTo>
                <a:lnTo>
                  <a:pt x="0" y="455080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5755" t="-1150" b="-7983"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095769" y="828675"/>
            <a:ext cx="5605439" cy="1101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206"/>
              </a:lnSpc>
              <a:spcBef>
                <a:spcPct val="0"/>
              </a:spcBef>
            </a:pPr>
            <a:r>
              <a:rPr lang="en-US" sz="5946" spc="582">
                <a:solidFill>
                  <a:srgbClr val="231A16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Overview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391813" y="2818640"/>
            <a:ext cx="979531" cy="8047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47"/>
              </a:lnSpc>
              <a:spcBef>
                <a:spcPct val="0"/>
              </a:spcBef>
            </a:pPr>
            <a:r>
              <a:rPr lang="en-US" sz="4381" spc="429">
                <a:solidFill>
                  <a:srgbClr val="000000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06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612467" y="1441566"/>
            <a:ext cx="5374136" cy="46270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17"/>
              </a:lnSpc>
            </a:pPr>
            <a:r>
              <a:rPr lang="en-US" sz="3167">
                <a:solidFill>
                  <a:srgbClr val="231A16"/>
                </a:solidFill>
                <a:latin typeface="Open Sauce"/>
                <a:ea typeface="Open Sauce"/>
                <a:cs typeface="Open Sauce"/>
                <a:sym typeface="Open Sauce"/>
              </a:rPr>
              <a:t>Adverbs of Frequency</a:t>
            </a:r>
          </a:p>
          <a:p>
            <a:pPr marL="683871" lvl="1" indent="-341935" algn="just">
              <a:lnSpc>
                <a:spcPts val="4117"/>
              </a:lnSpc>
              <a:buFont typeface="Arial"/>
              <a:buChar char="•"/>
            </a:pPr>
            <a:r>
              <a:rPr lang="en-US" sz="3167">
                <a:solidFill>
                  <a:srgbClr val="231A16"/>
                </a:solidFill>
                <a:latin typeface="Open Sauce"/>
                <a:ea typeface="Open Sauce"/>
                <a:cs typeface="Open Sauce"/>
                <a:sym typeface="Open Sauce"/>
              </a:rPr>
              <a:t>Usually</a:t>
            </a:r>
          </a:p>
          <a:p>
            <a:pPr marL="683871" lvl="1" indent="-341935" algn="just">
              <a:lnSpc>
                <a:spcPts val="4117"/>
              </a:lnSpc>
              <a:buFont typeface="Arial"/>
              <a:buChar char="•"/>
            </a:pPr>
            <a:r>
              <a:rPr lang="en-US" sz="3167">
                <a:solidFill>
                  <a:srgbClr val="231A16"/>
                </a:solidFill>
                <a:latin typeface="Open Sauce"/>
                <a:ea typeface="Open Sauce"/>
                <a:cs typeface="Open Sauce"/>
                <a:sym typeface="Open Sauce"/>
              </a:rPr>
              <a:t>Often</a:t>
            </a:r>
          </a:p>
          <a:p>
            <a:pPr marL="683871" lvl="1" indent="-341935" algn="just">
              <a:lnSpc>
                <a:spcPts val="4117"/>
              </a:lnSpc>
              <a:buFont typeface="Arial"/>
              <a:buChar char="•"/>
            </a:pPr>
            <a:r>
              <a:rPr lang="en-US" sz="3167">
                <a:solidFill>
                  <a:srgbClr val="231A16"/>
                </a:solidFill>
                <a:latin typeface="Open Sauce"/>
                <a:ea typeface="Open Sauce"/>
                <a:cs typeface="Open Sauce"/>
                <a:sym typeface="Open Sauce"/>
              </a:rPr>
              <a:t>Sometimes</a:t>
            </a:r>
          </a:p>
          <a:p>
            <a:pPr marL="683871" lvl="1" indent="-341935" algn="just">
              <a:lnSpc>
                <a:spcPts val="4117"/>
              </a:lnSpc>
              <a:buFont typeface="Arial"/>
              <a:buChar char="•"/>
            </a:pPr>
            <a:r>
              <a:rPr lang="en-US" sz="3167">
                <a:solidFill>
                  <a:srgbClr val="231A16"/>
                </a:solidFill>
                <a:latin typeface="Open Sauce"/>
                <a:ea typeface="Open Sauce"/>
                <a:cs typeface="Open Sauce"/>
                <a:sym typeface="Open Sauce"/>
              </a:rPr>
              <a:t>Rarely</a:t>
            </a:r>
          </a:p>
          <a:p>
            <a:pPr marL="683871" lvl="1" indent="-341935" algn="just">
              <a:lnSpc>
                <a:spcPts val="4117"/>
              </a:lnSpc>
              <a:buFont typeface="Arial"/>
              <a:buChar char="•"/>
            </a:pPr>
            <a:r>
              <a:rPr lang="en-US" sz="3167">
                <a:solidFill>
                  <a:srgbClr val="231A16"/>
                </a:solidFill>
                <a:latin typeface="Open Sauce"/>
                <a:ea typeface="Open Sauce"/>
                <a:cs typeface="Open Sauce"/>
                <a:sym typeface="Open Sauce"/>
              </a:rPr>
              <a:t>Never</a:t>
            </a:r>
          </a:p>
          <a:p>
            <a:pPr marL="683871" lvl="1" indent="-341935" algn="just">
              <a:lnSpc>
                <a:spcPts val="4117"/>
              </a:lnSpc>
              <a:buFont typeface="Arial"/>
              <a:buChar char="•"/>
            </a:pPr>
            <a:r>
              <a:rPr lang="en-US" sz="3167">
                <a:solidFill>
                  <a:srgbClr val="231A16"/>
                </a:solidFill>
                <a:latin typeface="Open Sauce"/>
                <a:ea typeface="Open Sauce"/>
                <a:cs typeface="Open Sauce"/>
                <a:sym typeface="Open Sauce"/>
              </a:rPr>
              <a:t>Always</a:t>
            </a:r>
          </a:p>
          <a:p>
            <a:pPr algn="just">
              <a:lnSpc>
                <a:spcPts val="4117"/>
              </a:lnSpc>
            </a:pPr>
            <a:r>
              <a:rPr lang="en-US" sz="3167">
                <a:solidFill>
                  <a:srgbClr val="231A16"/>
                </a:solidFill>
                <a:latin typeface="Open Sauce"/>
                <a:ea typeface="Open Sauce"/>
                <a:cs typeface="Open Sauce"/>
                <a:sym typeface="Open Sauce"/>
              </a:rPr>
              <a:t>  </a:t>
            </a:r>
          </a:p>
          <a:p>
            <a:pPr algn="ctr">
              <a:lnSpc>
                <a:spcPts val="4117"/>
              </a:lnSpc>
              <a:spcBef>
                <a:spcPct val="0"/>
              </a:spcBef>
            </a:pPr>
            <a:endParaRPr lang="en-US" sz="3167">
              <a:solidFill>
                <a:srgbClr val="231A16"/>
              </a:solidFill>
              <a:latin typeface="Open Sauce"/>
              <a:ea typeface="Open Sauce"/>
              <a:cs typeface="Open Sauce"/>
              <a:sym typeface="Open Sauce"/>
            </a:endParaRPr>
          </a:p>
        </p:txBody>
      </p:sp>
    </p:spTree>
  </p:cSld>
  <p:clrMapOvr>
    <a:masterClrMapping/>
  </p:clrMapOvr>
  <p:transition>
    <p:cover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BB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8750" y="2676153"/>
            <a:ext cx="7315200" cy="1928553"/>
          </a:xfrm>
          <a:custGeom>
            <a:avLst/>
            <a:gdLst/>
            <a:ahLst/>
            <a:cxnLst/>
            <a:rect l="l" t="t" r="r" b="b"/>
            <a:pathLst>
              <a:path w="7315200" h="1928553">
                <a:moveTo>
                  <a:pt x="0" y="0"/>
                </a:moveTo>
                <a:lnTo>
                  <a:pt x="7315200" y="0"/>
                </a:lnTo>
                <a:lnTo>
                  <a:pt x="7315200" y="1928553"/>
                </a:lnTo>
                <a:lnTo>
                  <a:pt x="0" y="19285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544050" y="2674348"/>
            <a:ext cx="7315200" cy="1928553"/>
          </a:xfrm>
          <a:custGeom>
            <a:avLst/>
            <a:gdLst/>
            <a:ahLst/>
            <a:cxnLst/>
            <a:rect l="l" t="t" r="r" b="b"/>
            <a:pathLst>
              <a:path w="7315200" h="1928553">
                <a:moveTo>
                  <a:pt x="0" y="0"/>
                </a:moveTo>
                <a:lnTo>
                  <a:pt x="7315200" y="0"/>
                </a:lnTo>
                <a:lnTo>
                  <a:pt x="7315200" y="1928552"/>
                </a:lnTo>
                <a:lnTo>
                  <a:pt x="0" y="192855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28750" y="5001145"/>
            <a:ext cx="7315200" cy="1928553"/>
          </a:xfrm>
          <a:custGeom>
            <a:avLst/>
            <a:gdLst/>
            <a:ahLst/>
            <a:cxnLst/>
            <a:rect l="l" t="t" r="r" b="b"/>
            <a:pathLst>
              <a:path w="7315200" h="1928553">
                <a:moveTo>
                  <a:pt x="0" y="0"/>
                </a:moveTo>
                <a:lnTo>
                  <a:pt x="7315200" y="0"/>
                </a:lnTo>
                <a:lnTo>
                  <a:pt x="7315200" y="1928552"/>
                </a:lnTo>
                <a:lnTo>
                  <a:pt x="0" y="192855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9544050" y="4999339"/>
            <a:ext cx="7315200" cy="1928553"/>
          </a:xfrm>
          <a:custGeom>
            <a:avLst/>
            <a:gdLst/>
            <a:ahLst/>
            <a:cxnLst/>
            <a:rect l="l" t="t" r="r" b="b"/>
            <a:pathLst>
              <a:path w="7315200" h="1928553">
                <a:moveTo>
                  <a:pt x="0" y="0"/>
                </a:moveTo>
                <a:lnTo>
                  <a:pt x="7315200" y="0"/>
                </a:lnTo>
                <a:lnTo>
                  <a:pt x="7315200" y="1928553"/>
                </a:lnTo>
                <a:lnTo>
                  <a:pt x="0" y="19285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19161" y="160218"/>
            <a:ext cx="4941852" cy="791910"/>
          </a:xfrm>
          <a:custGeom>
            <a:avLst/>
            <a:gdLst/>
            <a:ahLst/>
            <a:cxnLst/>
            <a:rect l="l" t="t" r="r" b="b"/>
            <a:pathLst>
              <a:path w="4941852" h="791910">
                <a:moveTo>
                  <a:pt x="0" y="0"/>
                </a:moveTo>
                <a:lnTo>
                  <a:pt x="4941853" y="0"/>
                </a:lnTo>
                <a:lnTo>
                  <a:pt x="4941853" y="791910"/>
                </a:lnTo>
                <a:lnTo>
                  <a:pt x="0" y="7919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008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522448" y="7327942"/>
            <a:ext cx="4877605" cy="2416512"/>
          </a:xfrm>
          <a:custGeom>
            <a:avLst/>
            <a:gdLst/>
            <a:ahLst/>
            <a:cxnLst/>
            <a:rect l="l" t="t" r="r" b="b"/>
            <a:pathLst>
              <a:path w="4877605" h="2416512">
                <a:moveTo>
                  <a:pt x="0" y="0"/>
                </a:moveTo>
                <a:lnTo>
                  <a:pt x="4877605" y="0"/>
                </a:lnTo>
                <a:lnTo>
                  <a:pt x="4877605" y="2416512"/>
                </a:lnTo>
                <a:lnTo>
                  <a:pt x="0" y="241651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7021" b="-7021"/>
            </a:stretch>
          </a:blipFill>
        </p:spPr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211064" y="7171398"/>
            <a:ext cx="2829274" cy="2872359"/>
          </a:xfrm>
          <a:prstGeom prst="rect">
            <a:avLst/>
          </a:prstGeom>
        </p:spPr>
      </p:pic>
      <p:sp>
        <p:nvSpPr>
          <p:cNvPr id="9" name="Freeform 9"/>
          <p:cNvSpPr/>
          <p:nvPr/>
        </p:nvSpPr>
        <p:spPr>
          <a:xfrm>
            <a:off x="3277773" y="1549241"/>
            <a:ext cx="11301259" cy="734582"/>
          </a:xfrm>
          <a:custGeom>
            <a:avLst/>
            <a:gdLst/>
            <a:ahLst/>
            <a:cxnLst/>
            <a:rect l="l" t="t" r="r" b="b"/>
            <a:pathLst>
              <a:path w="11301259" h="734582">
                <a:moveTo>
                  <a:pt x="0" y="0"/>
                </a:moveTo>
                <a:lnTo>
                  <a:pt x="11301259" y="0"/>
                </a:lnTo>
                <a:lnTo>
                  <a:pt x="11301259" y="734582"/>
                </a:lnTo>
                <a:lnTo>
                  <a:pt x="0" y="73458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8138820" y="3955943"/>
            <a:ext cx="2081844" cy="2081844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9245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79"/>
                </a:lnSpc>
              </a:pPr>
              <a:r>
                <a:rPr lang="en-US" sz="2599">
                  <a:solidFill>
                    <a:srgbClr val="000000"/>
                  </a:solidFill>
                  <a:latin typeface="Open Sauce"/>
                  <a:ea typeface="Open Sauce"/>
                  <a:cs typeface="Open Sauce"/>
                  <a:sym typeface="Open Sauce"/>
                </a:rPr>
                <a:t>07</a:t>
              </a: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2105364" y="3293143"/>
            <a:ext cx="5676257" cy="1277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01279" lvl="1" indent="-200640" algn="ctr">
              <a:lnSpc>
                <a:spcPts val="2602"/>
              </a:lnSpc>
              <a:spcBef>
                <a:spcPct val="0"/>
              </a:spcBef>
              <a:buFont typeface="Arial"/>
              <a:buChar char="•"/>
            </a:pPr>
            <a:r>
              <a:rPr lang="en-US" sz="1858" spc="104">
                <a:solidFill>
                  <a:srgbClr val="022033"/>
                </a:solidFill>
                <a:latin typeface="Tenor Sans"/>
                <a:ea typeface="Tenor Sans"/>
                <a:cs typeface="Tenor Sans"/>
                <a:sym typeface="Tenor Sans"/>
              </a:rPr>
              <a:t>To study: "I will be studying."</a:t>
            </a:r>
          </a:p>
          <a:p>
            <a:pPr marL="401279" lvl="1" indent="-200640" algn="ctr">
              <a:lnSpc>
                <a:spcPts val="2602"/>
              </a:lnSpc>
              <a:spcBef>
                <a:spcPct val="0"/>
              </a:spcBef>
              <a:buFont typeface="Arial"/>
              <a:buChar char="•"/>
            </a:pPr>
            <a:r>
              <a:rPr lang="en-US" sz="1858" spc="104">
                <a:solidFill>
                  <a:srgbClr val="022033"/>
                </a:solidFill>
                <a:latin typeface="Tenor Sans"/>
                <a:ea typeface="Tenor Sans"/>
                <a:cs typeface="Tenor Sans"/>
                <a:sym typeface="Tenor Sans"/>
              </a:rPr>
              <a:t>To work: "She will be working."</a:t>
            </a:r>
          </a:p>
          <a:p>
            <a:pPr marL="401279" lvl="1" indent="-200640" algn="ctr">
              <a:lnSpc>
                <a:spcPts val="2602"/>
              </a:lnSpc>
              <a:spcBef>
                <a:spcPct val="0"/>
              </a:spcBef>
              <a:buFont typeface="Arial"/>
              <a:buChar char="•"/>
            </a:pPr>
            <a:r>
              <a:rPr lang="en-US" sz="1858" spc="104">
                <a:solidFill>
                  <a:srgbClr val="022033"/>
                </a:solidFill>
                <a:latin typeface="Tenor Sans"/>
                <a:ea typeface="Tenor Sans"/>
                <a:cs typeface="Tenor Sans"/>
                <a:sym typeface="Tenor Sans"/>
              </a:rPr>
              <a:t>To travel: "They will be traveling."</a:t>
            </a:r>
          </a:p>
          <a:p>
            <a:pPr algn="ctr">
              <a:lnSpc>
                <a:spcPts val="2468"/>
              </a:lnSpc>
              <a:spcBef>
                <a:spcPct val="0"/>
              </a:spcBef>
            </a:pPr>
            <a:endParaRPr lang="en-US" sz="1858" spc="104">
              <a:solidFill>
                <a:srgbClr val="022033"/>
              </a:solidFill>
              <a:latin typeface="Tenor Sans"/>
              <a:ea typeface="Tenor Sans"/>
              <a:cs typeface="Tenor Sans"/>
              <a:sym typeface="Tenor Sans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220664" y="5507775"/>
            <a:ext cx="6722415" cy="16636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13843" lvl="1" indent="-206922" algn="ctr">
              <a:lnSpc>
                <a:spcPts val="2683"/>
              </a:lnSpc>
              <a:buFont typeface="Arial"/>
              <a:buChar char="•"/>
            </a:pPr>
            <a:r>
              <a:rPr lang="en-US" sz="1916" spc="107">
                <a:solidFill>
                  <a:srgbClr val="022033"/>
                </a:solidFill>
                <a:latin typeface="Tenor Sans"/>
                <a:ea typeface="Tenor Sans"/>
                <a:cs typeface="Tenor Sans"/>
                <a:sym typeface="Tenor Sans"/>
              </a:rPr>
              <a:t>"I will be studying for my exams next week."</a:t>
            </a:r>
          </a:p>
          <a:p>
            <a:pPr marL="413843" lvl="1" indent="-206922" algn="ctr">
              <a:lnSpc>
                <a:spcPts val="2683"/>
              </a:lnSpc>
              <a:buFont typeface="Arial"/>
              <a:buChar char="•"/>
            </a:pPr>
            <a:r>
              <a:rPr lang="en-US" sz="1916" spc="107">
                <a:solidFill>
                  <a:srgbClr val="022033"/>
                </a:solidFill>
                <a:latin typeface="Tenor Sans"/>
                <a:ea typeface="Tenor Sans"/>
                <a:cs typeface="Tenor Sans"/>
                <a:sym typeface="Tenor Sans"/>
              </a:rPr>
              <a:t>"She will be working on her project tomorrow."</a:t>
            </a:r>
          </a:p>
          <a:p>
            <a:pPr marL="413843" lvl="1" indent="-206922" algn="ctr">
              <a:lnSpc>
                <a:spcPts val="2683"/>
              </a:lnSpc>
              <a:buFont typeface="Arial"/>
              <a:buChar char="•"/>
            </a:pPr>
            <a:r>
              <a:rPr lang="en-US" sz="1916" spc="107">
                <a:solidFill>
                  <a:srgbClr val="022033"/>
                </a:solidFill>
                <a:latin typeface="Tenor Sans"/>
                <a:ea typeface="Tenor Sans"/>
                <a:cs typeface="Tenor Sans"/>
                <a:sym typeface="Tenor Sans"/>
              </a:rPr>
              <a:t>"We will be traveling to the mountains this summer."</a:t>
            </a:r>
          </a:p>
          <a:p>
            <a:pPr algn="ctr">
              <a:lnSpc>
                <a:spcPts val="2683"/>
              </a:lnSpc>
              <a:spcBef>
                <a:spcPct val="0"/>
              </a:spcBef>
            </a:pPr>
            <a:endParaRPr lang="en-US" sz="1916" spc="107">
              <a:solidFill>
                <a:srgbClr val="022033"/>
              </a:solidFill>
              <a:latin typeface="Tenor Sans"/>
              <a:ea typeface="Tenor Sans"/>
              <a:cs typeface="Tenor Sans"/>
              <a:sym typeface="Tenor Sans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105364" y="5694149"/>
            <a:ext cx="5961972" cy="1018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10208" lvl="1" indent="-205104" algn="ctr">
              <a:lnSpc>
                <a:spcPts val="2659"/>
              </a:lnSpc>
              <a:buFont typeface="Arial"/>
              <a:buChar char="•"/>
            </a:pPr>
            <a:r>
              <a:rPr lang="en-US" sz="1899" spc="106">
                <a:solidFill>
                  <a:srgbClr val="022033"/>
                </a:solidFill>
                <a:latin typeface="Tenor Sans"/>
                <a:ea typeface="Tenor Sans"/>
                <a:cs typeface="Tenor Sans"/>
                <a:sym typeface="Tenor Sans"/>
              </a:rPr>
              <a:t>To watch: "You will be watching."</a:t>
            </a:r>
          </a:p>
          <a:p>
            <a:pPr marL="410208" lvl="1" indent="-205104" algn="ctr">
              <a:lnSpc>
                <a:spcPts val="2659"/>
              </a:lnSpc>
              <a:buFont typeface="Arial"/>
              <a:buChar char="•"/>
            </a:pPr>
            <a:r>
              <a:rPr lang="en-US" sz="1899" spc="106">
                <a:solidFill>
                  <a:srgbClr val="022033"/>
                </a:solidFill>
                <a:latin typeface="Tenor Sans"/>
                <a:ea typeface="Tenor Sans"/>
                <a:cs typeface="Tenor Sans"/>
                <a:sym typeface="Tenor Sans"/>
              </a:rPr>
              <a:t>To sleep: "They will be sleeping."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endParaRPr lang="en-US" sz="1899" spc="106">
              <a:solidFill>
                <a:srgbClr val="022033"/>
              </a:solidFill>
              <a:latin typeface="Tenor Sans"/>
              <a:ea typeface="Tenor Sans"/>
              <a:cs typeface="Tenor Sans"/>
              <a:sym typeface="Tenor Sans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211064" y="3206589"/>
            <a:ext cx="5184300" cy="9472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86"/>
              </a:lnSpc>
              <a:spcBef>
                <a:spcPct val="0"/>
              </a:spcBef>
            </a:pPr>
            <a:r>
              <a:rPr lang="en-US" sz="1913">
                <a:solidFill>
                  <a:srgbClr val="022033"/>
                </a:solidFill>
                <a:latin typeface="Tenor Sans"/>
                <a:ea typeface="Tenor Sans"/>
                <a:cs typeface="Tenor Sans"/>
                <a:sym typeface="Tenor Sans"/>
              </a:rPr>
              <a:t>To play: "We will be playing."</a:t>
            </a:r>
          </a:p>
          <a:p>
            <a:pPr algn="ctr">
              <a:lnSpc>
                <a:spcPts val="2486"/>
              </a:lnSpc>
              <a:spcBef>
                <a:spcPct val="0"/>
              </a:spcBef>
            </a:pPr>
            <a:r>
              <a:rPr lang="en-US" sz="1913">
                <a:solidFill>
                  <a:srgbClr val="022033"/>
                </a:solidFill>
                <a:latin typeface="Tenor Sans"/>
                <a:ea typeface="Tenor Sans"/>
                <a:cs typeface="Tenor Sans"/>
                <a:sym typeface="Tenor Sans"/>
              </a:rPr>
              <a:t>To eat: "He will be eating."</a:t>
            </a:r>
          </a:p>
          <a:p>
            <a:pPr algn="ctr">
              <a:lnSpc>
                <a:spcPts val="2486"/>
              </a:lnSpc>
              <a:spcBef>
                <a:spcPct val="0"/>
              </a:spcBef>
            </a:pPr>
            <a:r>
              <a:rPr lang="en-US" sz="1913">
                <a:solidFill>
                  <a:srgbClr val="022033"/>
                </a:solidFill>
                <a:latin typeface="Tenor Sans"/>
                <a:ea typeface="Tenor Sans"/>
                <a:cs typeface="Tenor Sans"/>
                <a:sym typeface="Tenor Sans"/>
              </a:rPr>
              <a:t>To read: "I will be reading."</a:t>
            </a:r>
          </a:p>
        </p:txBody>
      </p:sp>
    </p:spTree>
  </p:cSld>
  <p:clrMapOvr>
    <a:masterClrMapping/>
  </p:clrMapOvr>
  <p:transition>
    <p:cover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BB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82178" y="1449530"/>
            <a:ext cx="5150121" cy="10637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956"/>
              </a:lnSpc>
              <a:spcBef>
                <a:spcPct val="0"/>
              </a:spcBef>
            </a:pPr>
            <a:r>
              <a:rPr lang="en-US" sz="5765" spc="565">
                <a:solidFill>
                  <a:srgbClr val="231F20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Assement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482178" y="2404368"/>
            <a:ext cx="3888407" cy="1160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383"/>
              </a:lnSpc>
              <a:spcBef>
                <a:spcPct val="0"/>
              </a:spcBef>
            </a:pPr>
            <a:r>
              <a:rPr lang="en-US" sz="1727" u="sng" spc="169">
                <a:solidFill>
                  <a:srgbClr val="231F20"/>
                </a:solidFill>
                <a:latin typeface="Open Sauce"/>
                <a:ea typeface="Open Sauce"/>
                <a:cs typeface="Open Sauce"/>
                <a:sym typeface="Open Sauce"/>
                <a:hlinkClick r:id="rId2" tooltip="https://www.englisch-hilfen.de/en/exercises/tenses/future_progressive_statements.htm"/>
              </a:rPr>
              <a:t>link:https://www.englisch-hilfen.de/en/exercises/tenses/future_progressive_statements.htm</a:t>
            </a:r>
          </a:p>
        </p:txBody>
      </p:sp>
      <p:sp>
        <p:nvSpPr>
          <p:cNvPr id="4" name="Freeform 4"/>
          <p:cNvSpPr/>
          <p:nvPr/>
        </p:nvSpPr>
        <p:spPr>
          <a:xfrm>
            <a:off x="16322124" y="7754894"/>
            <a:ext cx="4118443" cy="3654183"/>
          </a:xfrm>
          <a:custGeom>
            <a:avLst/>
            <a:gdLst/>
            <a:ahLst/>
            <a:cxnLst/>
            <a:rect l="l" t="t" r="r" b="b"/>
            <a:pathLst>
              <a:path w="4118443" h="3654183">
                <a:moveTo>
                  <a:pt x="0" y="0"/>
                </a:moveTo>
                <a:lnTo>
                  <a:pt x="4118443" y="0"/>
                </a:lnTo>
                <a:lnTo>
                  <a:pt x="4118443" y="3654183"/>
                </a:lnTo>
                <a:lnTo>
                  <a:pt x="0" y="365418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flipH="1" flipV="1">
            <a:off x="-2059222" y="-798391"/>
            <a:ext cx="4118443" cy="3654183"/>
          </a:xfrm>
          <a:custGeom>
            <a:avLst/>
            <a:gdLst/>
            <a:ahLst/>
            <a:cxnLst/>
            <a:rect l="l" t="t" r="r" b="b"/>
            <a:pathLst>
              <a:path w="4118443" h="3654183">
                <a:moveTo>
                  <a:pt x="4118444" y="3654182"/>
                </a:moveTo>
                <a:lnTo>
                  <a:pt x="0" y="3654182"/>
                </a:lnTo>
                <a:lnTo>
                  <a:pt x="0" y="0"/>
                </a:lnTo>
                <a:lnTo>
                  <a:pt x="4118444" y="0"/>
                </a:lnTo>
                <a:lnTo>
                  <a:pt x="4118444" y="3654182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299140" y="1640030"/>
            <a:ext cx="4879458" cy="6218360"/>
          </a:xfrm>
          <a:custGeom>
            <a:avLst/>
            <a:gdLst/>
            <a:ahLst/>
            <a:cxnLst/>
            <a:rect l="l" t="t" r="r" b="b"/>
            <a:pathLst>
              <a:path w="4879458" h="6218360">
                <a:moveTo>
                  <a:pt x="0" y="0"/>
                </a:moveTo>
                <a:lnTo>
                  <a:pt x="4879458" y="0"/>
                </a:lnTo>
                <a:lnTo>
                  <a:pt x="4879458" y="6218360"/>
                </a:lnTo>
                <a:lnTo>
                  <a:pt x="0" y="62183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r="-315" b="-2228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426816" y="5857197"/>
            <a:ext cx="2969056" cy="461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7"/>
              </a:lnSpc>
            </a:pPr>
            <a:endParaRPr/>
          </a:p>
        </p:txBody>
      </p:sp>
    </p:spTree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CB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826432">
            <a:off x="-18353104" y="-3567159"/>
            <a:ext cx="21026341" cy="12831921"/>
            <a:chOff x="0" y="0"/>
            <a:chExt cx="5537802" cy="337960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537802" cy="3379601"/>
            </a:xfrm>
            <a:custGeom>
              <a:avLst/>
              <a:gdLst/>
              <a:ahLst/>
              <a:cxnLst/>
              <a:rect l="l" t="t" r="r" b="b"/>
              <a:pathLst>
                <a:path w="5537802" h="3379601">
                  <a:moveTo>
                    <a:pt x="0" y="0"/>
                  </a:moveTo>
                  <a:lnTo>
                    <a:pt x="5537802" y="0"/>
                  </a:lnTo>
                  <a:lnTo>
                    <a:pt x="5537802" y="3379601"/>
                  </a:lnTo>
                  <a:lnTo>
                    <a:pt x="0" y="3379601"/>
                  </a:lnTo>
                  <a:close/>
                </a:path>
              </a:pathLst>
            </a:custGeom>
            <a:solidFill>
              <a:srgbClr val="1C5739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5537802" cy="33986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773821">
            <a:off x="10036024" y="4365564"/>
            <a:ext cx="313833" cy="8482349"/>
            <a:chOff x="0" y="0"/>
            <a:chExt cx="82656" cy="22340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2656" cy="2234034"/>
            </a:xfrm>
            <a:custGeom>
              <a:avLst/>
              <a:gdLst/>
              <a:ahLst/>
              <a:cxnLst/>
              <a:rect l="l" t="t" r="r" b="b"/>
              <a:pathLst>
                <a:path w="82656" h="2234034">
                  <a:moveTo>
                    <a:pt x="0" y="0"/>
                  </a:moveTo>
                  <a:lnTo>
                    <a:pt x="82656" y="0"/>
                  </a:lnTo>
                  <a:lnTo>
                    <a:pt x="82656" y="2234034"/>
                  </a:lnTo>
                  <a:lnTo>
                    <a:pt x="0" y="2234034"/>
                  </a:lnTo>
                  <a:close/>
                </a:path>
              </a:pathLst>
            </a:custGeom>
            <a:solidFill>
              <a:srgbClr val="1C5739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2656" cy="22530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773821">
            <a:off x="3741572" y="-4834013"/>
            <a:ext cx="313833" cy="8482349"/>
            <a:chOff x="0" y="0"/>
            <a:chExt cx="82656" cy="223403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2656" cy="2234034"/>
            </a:xfrm>
            <a:custGeom>
              <a:avLst/>
              <a:gdLst/>
              <a:ahLst/>
              <a:cxnLst/>
              <a:rect l="l" t="t" r="r" b="b"/>
              <a:pathLst>
                <a:path w="82656" h="2234034">
                  <a:moveTo>
                    <a:pt x="0" y="0"/>
                  </a:moveTo>
                  <a:lnTo>
                    <a:pt x="82656" y="0"/>
                  </a:lnTo>
                  <a:lnTo>
                    <a:pt x="82656" y="2234034"/>
                  </a:lnTo>
                  <a:lnTo>
                    <a:pt x="0" y="2234034"/>
                  </a:lnTo>
                  <a:close/>
                </a:path>
              </a:pathLst>
            </a:custGeom>
            <a:solidFill>
              <a:srgbClr val="397D5A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19050"/>
              <a:ext cx="82656" cy="22530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4586332" y="109015"/>
            <a:ext cx="5452290" cy="2024167"/>
          </a:xfrm>
          <a:custGeom>
            <a:avLst/>
            <a:gdLst/>
            <a:ahLst/>
            <a:cxnLst/>
            <a:rect l="l" t="t" r="r" b="b"/>
            <a:pathLst>
              <a:path w="5452290" h="2024167">
                <a:moveTo>
                  <a:pt x="0" y="0"/>
                </a:moveTo>
                <a:lnTo>
                  <a:pt x="5452290" y="0"/>
                </a:lnTo>
                <a:lnTo>
                  <a:pt x="5452290" y="2024168"/>
                </a:lnTo>
                <a:lnTo>
                  <a:pt x="0" y="20241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188" r="-6188" b="-3891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1292527" y="1382896"/>
            <a:ext cx="7190227" cy="7875404"/>
          </a:xfrm>
          <a:custGeom>
            <a:avLst/>
            <a:gdLst/>
            <a:ahLst/>
            <a:cxnLst/>
            <a:rect l="l" t="t" r="r" b="b"/>
            <a:pathLst>
              <a:path w="7190227" h="7875404">
                <a:moveTo>
                  <a:pt x="0" y="0"/>
                </a:moveTo>
                <a:lnTo>
                  <a:pt x="7190227" y="0"/>
                </a:lnTo>
                <a:lnTo>
                  <a:pt x="7190227" y="7875404"/>
                </a:lnTo>
                <a:lnTo>
                  <a:pt x="0" y="7875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7249" r="-11885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3704000" y="7724060"/>
            <a:ext cx="2627098" cy="1889058"/>
          </a:xfrm>
          <a:custGeom>
            <a:avLst/>
            <a:gdLst/>
            <a:ahLst/>
            <a:cxnLst/>
            <a:rect l="l" t="t" r="r" b="b"/>
            <a:pathLst>
              <a:path w="2627098" h="1889058">
                <a:moveTo>
                  <a:pt x="0" y="0"/>
                </a:moveTo>
                <a:lnTo>
                  <a:pt x="2627098" y="0"/>
                </a:lnTo>
                <a:lnTo>
                  <a:pt x="2627098" y="1889058"/>
                </a:lnTo>
                <a:lnTo>
                  <a:pt x="0" y="188905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815"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3463770" y="3793552"/>
            <a:ext cx="5435861" cy="2109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602"/>
              </a:lnSpc>
            </a:pPr>
            <a:r>
              <a:rPr lang="en-US" sz="8174" spc="882">
                <a:solidFill>
                  <a:srgbClr val="231F20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THANK YOU</a:t>
            </a:r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</Words>
  <Application>Microsoft Office PowerPoint</Application>
  <PresentationFormat>Personalizado</PresentationFormat>
  <Paragraphs>73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6" baseType="lpstr">
      <vt:lpstr>Arial</vt:lpstr>
      <vt:lpstr>Calibri</vt:lpstr>
      <vt:lpstr>Tenor Sans</vt:lpstr>
      <vt:lpstr>Montserrat Light</vt:lpstr>
      <vt:lpstr>Open Sauce</vt:lpstr>
      <vt:lpstr>Codec Pro ExtraBold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FUTURE PROGRESSIVE</dc:title>
  <dc:creator>Veronica</dc:creator>
  <cp:lastModifiedBy>Veronica</cp:lastModifiedBy>
  <cp:revision>1</cp:revision>
  <dcterms:created xsi:type="dcterms:W3CDTF">2006-08-16T00:00:00Z</dcterms:created>
  <dcterms:modified xsi:type="dcterms:W3CDTF">2025-01-17T00:31:51Z</dcterms:modified>
  <dc:identifier>DAGZRlrQNGo</dc:identifier>
</cp:coreProperties>
</file>